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61" r:id="rId6"/>
    <p:sldId id="262" r:id="rId7"/>
    <p:sldId id="263" r:id="rId8"/>
    <p:sldId id="264" r:id="rId9"/>
    <p:sldId id="259" r:id="rId10"/>
    <p:sldId id="265" r:id="rId11"/>
    <p:sldId id="267" r:id="rId12"/>
  </p:sldIdLst>
  <p:sldSz cx="3594100" cy="5397500"/>
  <p:notesSz cx="3594100" cy="5397500"/>
  <p:embeddedFontLst>
    <p:embeddedFont>
      <p:font typeface="AAWUAN+PirulenRg-Regular" panose="020B0604020202020204"/>
      <p:regular r:id="rId13"/>
    </p:embeddedFont>
    <p:embeddedFont>
      <p:font typeface="Calibri" panose="020F0502020204030204" pitchFamily="34" charset="0"/>
      <p:regular r:id="rId14"/>
      <p:bold r:id="rId15"/>
      <p:italic r:id="rId16"/>
      <p:boldItalic r:id="rId17"/>
    </p:embeddedFont>
    <p:embeddedFont>
      <p:font typeface="DPDIGC+SimSun" panose="020B0604020202020204"/>
      <p:regular r:id="rId18"/>
    </p:embeddedFont>
    <p:embeddedFont>
      <p:font typeface="Roboto" panose="02000000000000000000" pitchFamily="2" charset="0"/>
      <p:regular r:id="rId19"/>
    </p:embeddedFont>
    <p:embeddedFont>
      <p:font typeface="RTHAWL+ArialMT" panose="020B0604020202020204"/>
      <p:regular r:id="rId20"/>
    </p:embeddedFont>
    <p:embeddedFont>
      <p:font typeface="Tahoma" panose="020B0604030504040204" pitchFamily="34" charset="0"/>
      <p:regular r:id="rId21"/>
      <p:bold r:id="rId22"/>
    </p:embeddedFont>
    <p:embeddedFont>
      <p:font typeface="TSKVKU+ArialMT,Bold" panose="020B0604020202020204"/>
      <p:regular r:id="rId2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6" autoAdjust="0"/>
  </p:normalViewPr>
  <p:slideViewPr>
    <p:cSldViewPr>
      <p:cViewPr varScale="1">
        <p:scale>
          <a:sx n="132" d="100"/>
          <a:sy n="132" d="100"/>
        </p:scale>
        <p:origin x="3564" y="126"/>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12/6/2023</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12/6/2023</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hJs01Ej6AYY"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75158" y="-34454"/>
            <a:ext cx="3594100" cy="5397500"/>
          </a:xfrm>
          <a:prstGeom prst="rect">
            <a:avLst/>
          </a:prstGeom>
          <a:blipFill>
            <a:blip r:embed="rId2" cstate="print"/>
            <a:stretch>
              <a:fillRect/>
            </a:stretch>
          </a:blipFill>
        </p:spPr>
        <p:txBody>
          <a:bodyPr wrap="square" lIns="0" tIns="0" rIns="0" bIns="0" rtlCol="0">
            <a:spAutoFit/>
          </a:bodyPr>
          <a:lstStyle/>
          <a:p>
            <a:endParaRPr/>
          </a:p>
        </p:txBody>
      </p:sp>
      <p:pic>
        <p:nvPicPr>
          <p:cNvPr id="8" name="图片 7">
            <a:extLst>
              <a:ext uri="{FF2B5EF4-FFF2-40B4-BE49-F238E27FC236}">
                <a16:creationId xmlns:a16="http://schemas.microsoft.com/office/drawing/2014/main" id="{830F1542-0389-029E-A148-A14AFAC7F2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58" y="-181570"/>
            <a:ext cx="3744800" cy="5624418"/>
          </a:xfrm>
          <a:prstGeom prst="rect">
            <a:avLst/>
          </a:prstGeom>
        </p:spPr>
      </p:pic>
      <p:sp>
        <p:nvSpPr>
          <p:cNvPr id="3" name="object 3"/>
          <p:cNvSpPr txBox="1"/>
          <p:nvPr/>
        </p:nvSpPr>
        <p:spPr>
          <a:xfrm>
            <a:off x="1158811" y="4250326"/>
            <a:ext cx="1415115" cy="260814"/>
          </a:xfrm>
          <a:prstGeom prst="rect">
            <a:avLst/>
          </a:prstGeom>
        </p:spPr>
        <p:txBody>
          <a:bodyPr vert="horz" wrap="square" lIns="0" tIns="0" rIns="0" bIns="0" rtlCol="0">
            <a:spAutoFit/>
          </a:bodyPr>
          <a:lstStyle/>
          <a:p>
            <a:pPr marL="0" marR="0">
              <a:lnSpc>
                <a:spcPts val="1753"/>
              </a:lnSpc>
              <a:spcBef>
                <a:spcPts val="0"/>
              </a:spcBef>
              <a:spcAft>
                <a:spcPts val="0"/>
              </a:spcAft>
            </a:pPr>
            <a:r>
              <a:rPr sz="1250" dirty="0">
                <a:solidFill>
                  <a:srgbClr val="221E1F"/>
                </a:solidFill>
                <a:latin typeface="TSKVKU+ArialMT,Bold"/>
                <a:cs typeface="TSKVKU+ArialMT,Bold"/>
              </a:rPr>
              <a:t>User</a:t>
            </a:r>
            <a:r>
              <a:rPr sz="1250" spc="34" dirty="0">
                <a:solidFill>
                  <a:srgbClr val="221E1F"/>
                </a:solidFill>
                <a:latin typeface="TSKVKU+ArialMT,Bold"/>
                <a:cs typeface="TSKVKU+ArialMT,Bold"/>
              </a:rPr>
              <a:t> </a:t>
            </a:r>
            <a:r>
              <a:rPr sz="1250" dirty="0">
                <a:solidFill>
                  <a:srgbClr val="221E1F"/>
                </a:solidFill>
                <a:latin typeface="TSKVKU+ArialMT,Bold"/>
                <a:cs typeface="TSKVKU+ArialMT,Bold"/>
              </a:rPr>
              <a:t>Manual</a:t>
            </a:r>
            <a:r>
              <a:rPr sz="1250" spc="516" dirty="0">
                <a:solidFill>
                  <a:srgbClr val="221E1F"/>
                </a:solidFill>
                <a:latin typeface="TSKVKU+ArialMT,Bold"/>
                <a:cs typeface="TSKVKU+ArialMT,Bold"/>
              </a:rPr>
              <a:t> </a:t>
            </a:r>
            <a:r>
              <a:rPr sz="1150" spc="49" dirty="0">
                <a:solidFill>
                  <a:srgbClr val="FFFFFF"/>
                </a:solidFill>
                <a:latin typeface="RTHAWL+ArialMT"/>
                <a:cs typeface="RTHAWL+ArialMT"/>
              </a:rPr>
              <a:t>EN</a:t>
            </a:r>
          </a:p>
        </p:txBody>
      </p:sp>
      <p:sp>
        <p:nvSpPr>
          <p:cNvPr id="4" name="object 4"/>
          <p:cNvSpPr txBox="1"/>
          <p:nvPr/>
        </p:nvSpPr>
        <p:spPr>
          <a:xfrm>
            <a:off x="846004" y="4512681"/>
            <a:ext cx="2065182" cy="201677"/>
          </a:xfrm>
          <a:prstGeom prst="rect">
            <a:avLst/>
          </a:prstGeom>
        </p:spPr>
        <p:txBody>
          <a:bodyPr vert="horz" wrap="square" lIns="0" tIns="0" rIns="0" bIns="0" rtlCol="0">
            <a:spAutoFit/>
          </a:bodyPr>
          <a:lstStyle/>
          <a:p>
            <a:pPr marL="0" marR="0">
              <a:lnSpc>
                <a:spcPts val="1288"/>
              </a:lnSpc>
              <a:spcBef>
                <a:spcPts val="0"/>
              </a:spcBef>
              <a:spcAft>
                <a:spcPts val="0"/>
              </a:spcAft>
            </a:pPr>
            <a:r>
              <a:rPr sz="950" dirty="0">
                <a:solidFill>
                  <a:srgbClr val="221E1F"/>
                </a:solidFill>
                <a:latin typeface="RTHAWL+ArialMT"/>
                <a:cs typeface="RTHAWL+ArialMT"/>
              </a:rPr>
              <a:t>Please read the </a:t>
            </a:r>
            <a:r>
              <a:rPr sz="950" spc="11" dirty="0">
                <a:solidFill>
                  <a:srgbClr val="221E1F"/>
                </a:solidFill>
                <a:latin typeface="RTHAWL+ArialMT"/>
                <a:cs typeface="RTHAWL+ArialMT"/>
              </a:rPr>
              <a:t>manual</a:t>
            </a:r>
            <a:r>
              <a:rPr sz="950" dirty="0">
                <a:solidFill>
                  <a:srgbClr val="221E1F"/>
                </a:solidFill>
                <a:latin typeface="RTHAWL+ArialMT"/>
                <a:cs typeface="RTHAWL+ArialMT"/>
              </a:rPr>
              <a:t> before use</a:t>
            </a:r>
          </a:p>
        </p:txBody>
      </p:sp>
      <p:pic>
        <p:nvPicPr>
          <p:cNvPr id="12" name="图片 11">
            <a:extLst>
              <a:ext uri="{FF2B5EF4-FFF2-40B4-BE49-F238E27FC236}">
                <a16:creationId xmlns:a16="http://schemas.microsoft.com/office/drawing/2014/main" id="{588DC6A8-DB5A-2DE2-7A8C-6ACB5AEAED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0" y="1091763"/>
            <a:ext cx="3594100" cy="26871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06965" y="291831"/>
            <a:ext cx="937794" cy="209419"/>
          </a:xfrm>
          <a:prstGeom prst="rect">
            <a:avLst/>
          </a:prstGeom>
        </p:spPr>
        <p:txBody>
          <a:bodyPr vert="horz" wrap="square" lIns="0" tIns="0" rIns="0" bIns="0" rtlCol="0">
            <a:spAutoFit/>
          </a:bodyPr>
          <a:lstStyle/>
          <a:p>
            <a:pPr marL="0" marR="0">
              <a:lnSpc>
                <a:spcPts val="1348"/>
              </a:lnSpc>
              <a:spcBef>
                <a:spcPts val="0"/>
              </a:spcBef>
              <a:spcAft>
                <a:spcPts val="0"/>
              </a:spcAft>
            </a:pPr>
            <a:r>
              <a:rPr sz="950" spc="22" dirty="0">
                <a:solidFill>
                  <a:srgbClr val="50C5CF"/>
                </a:solidFill>
                <a:latin typeface="TSKVKU+ArialMT,Bold"/>
                <a:cs typeface="TSKVKU+ArialMT,Bold"/>
              </a:rPr>
              <a:t>Specification</a:t>
            </a:r>
          </a:p>
        </p:txBody>
      </p:sp>
      <p:sp>
        <p:nvSpPr>
          <p:cNvPr id="4" name="object 4"/>
          <p:cNvSpPr txBox="1"/>
          <p:nvPr/>
        </p:nvSpPr>
        <p:spPr>
          <a:xfrm>
            <a:off x="3226974" y="257081"/>
            <a:ext cx="197542" cy="168968"/>
          </a:xfrm>
          <a:prstGeom prst="rect">
            <a:avLst/>
          </a:prstGeom>
        </p:spPr>
        <p:txBody>
          <a:bodyPr vert="horz" wrap="square" lIns="0" tIns="0" rIns="0" bIns="0" rtlCol="0">
            <a:spAutoFit/>
          </a:bodyPr>
          <a:lstStyle/>
          <a:p>
            <a:pPr marL="0" marR="0">
              <a:lnSpc>
                <a:spcPts val="1030"/>
              </a:lnSpc>
              <a:spcBef>
                <a:spcPts val="0"/>
              </a:spcBef>
              <a:spcAft>
                <a:spcPts val="0"/>
              </a:spcAft>
            </a:pPr>
            <a:r>
              <a:rPr sz="750" dirty="0">
                <a:solidFill>
                  <a:srgbClr val="221E1F"/>
                </a:solidFill>
                <a:latin typeface="RTHAWL+ArialMT"/>
                <a:cs typeface="RTHAWL+ArialMT"/>
              </a:rPr>
              <a:t>9</a:t>
            </a:r>
          </a:p>
        </p:txBody>
      </p:sp>
      <p:sp>
        <p:nvSpPr>
          <p:cNvPr id="5" name="object 5"/>
          <p:cNvSpPr txBox="1"/>
          <p:nvPr/>
        </p:nvSpPr>
        <p:spPr>
          <a:xfrm>
            <a:off x="306965" y="674376"/>
            <a:ext cx="1246649" cy="251544"/>
          </a:xfrm>
          <a:prstGeom prst="rect">
            <a:avLst/>
          </a:prstGeom>
        </p:spPr>
        <p:txBody>
          <a:bodyPr vert="horz" wrap="square" lIns="0" tIns="0" rIns="0" bIns="0" rtlCol="0">
            <a:spAutoFit/>
          </a:bodyPr>
          <a:lstStyle/>
          <a:p>
            <a:pPr marL="759" marR="0">
              <a:lnSpc>
                <a:spcPts val="901"/>
              </a:lnSpc>
              <a:spcBef>
                <a:spcPts val="0"/>
              </a:spcBef>
              <a:spcAft>
                <a:spcPts val="0"/>
              </a:spcAft>
            </a:pPr>
            <a:r>
              <a:rPr sz="700" spc="-23" dirty="0">
                <a:solidFill>
                  <a:srgbClr val="221E1F"/>
                </a:solidFill>
                <a:latin typeface="DPDIGC+SimSun"/>
                <a:cs typeface="DPDIGC+SimSun"/>
              </a:rPr>
              <a:t>【</a:t>
            </a:r>
            <a:r>
              <a:rPr sz="700" spc="-14" dirty="0">
                <a:solidFill>
                  <a:srgbClr val="221E1F"/>
                </a:solidFill>
                <a:latin typeface="RTHAWL+ArialMT"/>
                <a:cs typeface="RTHAWL+ArialMT"/>
              </a:rPr>
              <a:t>Model</a:t>
            </a:r>
            <a:r>
              <a:rPr sz="700" dirty="0">
                <a:solidFill>
                  <a:srgbClr val="221E1F"/>
                </a:solidFill>
                <a:latin typeface="RTHAWL+ArialMT"/>
                <a:cs typeface="RTHAWL+ArialMT"/>
              </a:rPr>
              <a:t> </a:t>
            </a:r>
            <a:r>
              <a:rPr sz="700" spc="-14" dirty="0">
                <a:solidFill>
                  <a:srgbClr val="221E1F"/>
                </a:solidFill>
                <a:latin typeface="RTHAWL+ArialMT"/>
                <a:cs typeface="RTHAWL+ArialMT"/>
              </a:rPr>
              <a:t>name</a:t>
            </a:r>
            <a:r>
              <a:rPr sz="700" spc="-17" dirty="0">
                <a:solidFill>
                  <a:srgbClr val="221E1F"/>
                </a:solidFill>
                <a:latin typeface="DPDIGC+SimSun"/>
                <a:cs typeface="DPDIGC+SimSun"/>
              </a:rPr>
              <a:t>】:</a:t>
            </a:r>
            <a:r>
              <a:rPr sz="700" spc="-18" dirty="0">
                <a:solidFill>
                  <a:srgbClr val="221E1F"/>
                </a:solidFill>
                <a:latin typeface="RTHAWL+ArialMT"/>
                <a:cs typeface="RTHAWL+ArialMT"/>
              </a:rPr>
              <a:t> </a:t>
            </a:r>
            <a:r>
              <a:rPr sz="700" spc="-14" dirty="0">
                <a:solidFill>
                  <a:srgbClr val="221E1F"/>
                </a:solidFill>
                <a:latin typeface="RTHAWL+ArialMT"/>
                <a:cs typeface="RTHAWL+ArialMT"/>
              </a:rPr>
              <a:t>T6</a:t>
            </a:r>
          </a:p>
          <a:p>
            <a:pPr marL="0" marR="0">
              <a:lnSpc>
                <a:spcPts val="901"/>
              </a:lnSpc>
              <a:spcBef>
                <a:spcPts val="244"/>
              </a:spcBef>
              <a:spcAft>
                <a:spcPts val="0"/>
              </a:spcAft>
            </a:pPr>
            <a:r>
              <a:rPr sz="700" spc="-23" dirty="0">
                <a:solidFill>
                  <a:srgbClr val="221E1F"/>
                </a:solidFill>
                <a:latin typeface="DPDIGC+SimSun"/>
                <a:cs typeface="DPDIGC+SimSun"/>
              </a:rPr>
              <a:t>【</a:t>
            </a:r>
            <a:r>
              <a:rPr sz="700" spc="-14" dirty="0">
                <a:solidFill>
                  <a:srgbClr val="221E1F"/>
                </a:solidFill>
                <a:latin typeface="RTHAWL+ArialMT"/>
                <a:cs typeface="RTHAWL+ArialMT"/>
              </a:rPr>
              <a:t>Weight</a:t>
            </a:r>
            <a:r>
              <a:rPr sz="700" spc="-17" dirty="0">
                <a:solidFill>
                  <a:srgbClr val="221E1F"/>
                </a:solidFill>
                <a:latin typeface="DPDIGC+SimSun"/>
                <a:cs typeface="DPDIGC+SimSun"/>
              </a:rPr>
              <a:t>】:</a:t>
            </a:r>
            <a:r>
              <a:rPr sz="700" spc="-12" dirty="0">
                <a:solidFill>
                  <a:srgbClr val="221E1F"/>
                </a:solidFill>
                <a:latin typeface="RTHAWL+ArialMT"/>
                <a:cs typeface="RTHAWL+ArialMT"/>
              </a:rPr>
              <a:t>2</a:t>
            </a:r>
            <a:r>
              <a:rPr sz="700" spc="-147" dirty="0">
                <a:solidFill>
                  <a:srgbClr val="221E1F"/>
                </a:solidFill>
                <a:latin typeface="DPDIGC+SimSun"/>
                <a:cs typeface="DPDIGC+SimSun"/>
              </a:rPr>
              <a:t>.</a:t>
            </a:r>
            <a:r>
              <a:rPr sz="700" dirty="0">
                <a:solidFill>
                  <a:srgbClr val="221E1F"/>
                </a:solidFill>
                <a:latin typeface="RTHAWL+ArialMT"/>
                <a:cs typeface="RTHAWL+ArialMT"/>
              </a:rPr>
              <a:t>8</a:t>
            </a:r>
            <a:r>
              <a:rPr sz="700" spc="-19" dirty="0">
                <a:solidFill>
                  <a:srgbClr val="221E1F"/>
                </a:solidFill>
                <a:latin typeface="RTHAWL+ArialMT"/>
                <a:cs typeface="RTHAWL+ArialMT"/>
              </a:rPr>
              <a:t> </a:t>
            </a:r>
            <a:r>
              <a:rPr sz="700" spc="-11" dirty="0">
                <a:solidFill>
                  <a:srgbClr val="221E1F"/>
                </a:solidFill>
                <a:latin typeface="RTHAWL+ArialMT"/>
                <a:cs typeface="RTHAWL+ArialMT"/>
              </a:rPr>
              <a:t>kg</a:t>
            </a:r>
          </a:p>
        </p:txBody>
      </p:sp>
      <p:sp>
        <p:nvSpPr>
          <p:cNvPr id="6" name="object 6"/>
          <p:cNvSpPr txBox="1"/>
          <p:nvPr/>
        </p:nvSpPr>
        <p:spPr>
          <a:xfrm>
            <a:off x="307724" y="978224"/>
            <a:ext cx="1487266" cy="728405"/>
          </a:xfrm>
          <a:prstGeom prst="rect">
            <a:avLst/>
          </a:prstGeom>
        </p:spPr>
        <p:txBody>
          <a:bodyPr vert="horz" wrap="square" lIns="0" tIns="0" rIns="0" bIns="0" rtlCol="0">
            <a:spAutoFit/>
          </a:bodyPr>
          <a:lstStyle/>
          <a:p>
            <a:pPr marL="0" marR="0">
              <a:lnSpc>
                <a:spcPts val="901"/>
              </a:lnSpc>
              <a:spcBef>
                <a:spcPts val="0"/>
              </a:spcBef>
              <a:spcAft>
                <a:spcPts val="0"/>
              </a:spcAft>
            </a:pPr>
            <a:r>
              <a:rPr sz="700" spc="-23" dirty="0">
                <a:solidFill>
                  <a:srgbClr val="221E1F"/>
                </a:solidFill>
                <a:latin typeface="DPDIGC+SimSun"/>
                <a:cs typeface="DPDIGC+SimSun"/>
              </a:rPr>
              <a:t>【</a:t>
            </a:r>
            <a:r>
              <a:rPr sz="700" spc="-11" dirty="0">
                <a:solidFill>
                  <a:srgbClr val="221E1F"/>
                </a:solidFill>
                <a:latin typeface="RTHAWL+ArialMT"/>
                <a:cs typeface="RTHAWL+ArialMT"/>
              </a:rPr>
              <a:t>Adapter</a:t>
            </a:r>
            <a:r>
              <a:rPr sz="700" spc="-17" dirty="0">
                <a:solidFill>
                  <a:srgbClr val="221E1F"/>
                </a:solidFill>
                <a:latin typeface="DPDIGC+SimSun"/>
                <a:cs typeface="DPDIGC+SimSun"/>
              </a:rPr>
              <a:t>】:</a:t>
            </a:r>
            <a:r>
              <a:rPr sz="700" spc="-13" dirty="0">
                <a:solidFill>
                  <a:srgbClr val="221E1F"/>
                </a:solidFill>
                <a:latin typeface="RTHAWL+ArialMT"/>
                <a:cs typeface="RTHAWL+ArialMT"/>
              </a:rPr>
              <a:t>100V~240V</a:t>
            </a:r>
          </a:p>
          <a:p>
            <a:pPr marL="0" marR="0">
              <a:lnSpc>
                <a:spcPts val="901"/>
              </a:lnSpc>
              <a:spcBef>
                <a:spcPts val="336"/>
              </a:spcBef>
              <a:spcAft>
                <a:spcPts val="0"/>
              </a:spcAft>
            </a:pPr>
            <a:r>
              <a:rPr sz="700" spc="-23" dirty="0">
                <a:solidFill>
                  <a:srgbClr val="221E1F"/>
                </a:solidFill>
                <a:latin typeface="DPDIGC+SimSun"/>
                <a:cs typeface="DPDIGC+SimSun"/>
              </a:rPr>
              <a:t>【</a:t>
            </a:r>
            <a:r>
              <a:rPr sz="700" spc="-11" dirty="0">
                <a:solidFill>
                  <a:srgbClr val="221E1F"/>
                </a:solidFill>
                <a:latin typeface="RTHAWL+ArialMT"/>
                <a:cs typeface="RTHAWL+ArialMT"/>
              </a:rPr>
              <a:t>Size</a:t>
            </a:r>
            <a:r>
              <a:rPr sz="700" spc="-17" dirty="0">
                <a:solidFill>
                  <a:srgbClr val="221E1F"/>
                </a:solidFill>
                <a:latin typeface="DPDIGC+SimSun"/>
                <a:cs typeface="DPDIGC+SimSun"/>
              </a:rPr>
              <a:t>】:</a:t>
            </a:r>
            <a:r>
              <a:rPr sz="700" spc="-12" dirty="0">
                <a:solidFill>
                  <a:srgbClr val="221E1F"/>
                </a:solidFill>
                <a:latin typeface="RTHAWL+ArialMT"/>
                <a:cs typeface="RTHAWL+ArialMT"/>
              </a:rPr>
              <a:t>320</a:t>
            </a:r>
            <a:r>
              <a:rPr sz="700" spc="-11" dirty="0">
                <a:solidFill>
                  <a:srgbClr val="221E1F"/>
                </a:solidFill>
                <a:latin typeface="DPDIGC+SimSun"/>
                <a:cs typeface="DPDIGC+SimSun"/>
              </a:rPr>
              <a:t>*</a:t>
            </a:r>
            <a:r>
              <a:rPr sz="700" spc="-12" dirty="0">
                <a:solidFill>
                  <a:srgbClr val="221E1F"/>
                </a:solidFill>
                <a:latin typeface="RTHAWL+ArialMT"/>
                <a:cs typeface="RTHAWL+ArialMT"/>
              </a:rPr>
              <a:t>280</a:t>
            </a:r>
            <a:r>
              <a:rPr sz="700" spc="-11" dirty="0">
                <a:solidFill>
                  <a:srgbClr val="221E1F"/>
                </a:solidFill>
                <a:latin typeface="DPDIGC+SimSun"/>
                <a:cs typeface="DPDIGC+SimSun"/>
              </a:rPr>
              <a:t>*</a:t>
            </a:r>
            <a:r>
              <a:rPr sz="700" spc="-13" dirty="0">
                <a:solidFill>
                  <a:srgbClr val="221E1F"/>
                </a:solidFill>
                <a:latin typeface="RTHAWL+ArialMT"/>
                <a:cs typeface="RTHAWL+ArialMT"/>
              </a:rPr>
              <a:t>150</a:t>
            </a:r>
            <a:r>
              <a:rPr sz="700" dirty="0">
                <a:solidFill>
                  <a:srgbClr val="221E1F"/>
                </a:solidFill>
                <a:latin typeface="RTHAWL+ArialMT"/>
                <a:cs typeface="RTHAWL+ArialMT"/>
              </a:rPr>
              <a:t> </a:t>
            </a:r>
            <a:r>
              <a:rPr sz="700" spc="-19" dirty="0">
                <a:solidFill>
                  <a:srgbClr val="221E1F"/>
                </a:solidFill>
                <a:latin typeface="RTHAWL+ArialMT"/>
                <a:cs typeface="RTHAWL+ArialMT"/>
              </a:rPr>
              <a:t>mm</a:t>
            </a:r>
          </a:p>
          <a:p>
            <a:pPr marL="0" marR="0">
              <a:lnSpc>
                <a:spcPts val="901"/>
              </a:lnSpc>
              <a:spcBef>
                <a:spcPts val="294"/>
              </a:spcBef>
              <a:spcAft>
                <a:spcPts val="0"/>
              </a:spcAft>
            </a:pPr>
            <a:r>
              <a:rPr sz="700" spc="-23" dirty="0">
                <a:solidFill>
                  <a:srgbClr val="221E1F"/>
                </a:solidFill>
                <a:latin typeface="DPDIGC+SimSun"/>
                <a:cs typeface="DPDIGC+SimSun"/>
              </a:rPr>
              <a:t>【</a:t>
            </a:r>
            <a:r>
              <a:rPr sz="700" spc="-11" dirty="0">
                <a:solidFill>
                  <a:srgbClr val="221E1F"/>
                </a:solidFill>
                <a:latin typeface="RTHAWL+ArialMT"/>
                <a:cs typeface="RTHAWL+ArialMT"/>
              </a:rPr>
              <a:t>Patented</a:t>
            </a:r>
            <a:r>
              <a:rPr sz="700" dirty="0">
                <a:solidFill>
                  <a:srgbClr val="221E1F"/>
                </a:solidFill>
                <a:latin typeface="RTHAWL+ArialMT"/>
                <a:cs typeface="RTHAWL+ArialMT"/>
              </a:rPr>
              <a:t> </a:t>
            </a:r>
            <a:r>
              <a:rPr sz="700" spc="-11" dirty="0">
                <a:solidFill>
                  <a:srgbClr val="221E1F"/>
                </a:solidFill>
                <a:latin typeface="RTHAWL+ArialMT"/>
                <a:cs typeface="RTHAWL+ArialMT"/>
              </a:rPr>
              <a:t>product</a:t>
            </a:r>
            <a:r>
              <a:rPr sz="700" spc="-17" dirty="0">
                <a:solidFill>
                  <a:srgbClr val="221E1F"/>
                </a:solidFill>
                <a:latin typeface="DPDIGC+SimSun"/>
                <a:cs typeface="DPDIGC+SimSun"/>
              </a:rPr>
              <a:t>】:</a:t>
            </a:r>
            <a:r>
              <a:rPr sz="700" spc="-45" dirty="0">
                <a:solidFill>
                  <a:srgbClr val="221E1F"/>
                </a:solidFill>
                <a:latin typeface="RTHAWL+ArialMT"/>
                <a:cs typeface="RTHAWL+ArialMT"/>
              </a:rPr>
              <a:t>Yes</a:t>
            </a:r>
          </a:p>
          <a:p>
            <a:pPr marL="0" marR="0">
              <a:lnSpc>
                <a:spcPts val="901"/>
              </a:lnSpc>
              <a:spcBef>
                <a:spcPts val="336"/>
              </a:spcBef>
              <a:spcAft>
                <a:spcPts val="0"/>
              </a:spcAft>
            </a:pPr>
            <a:r>
              <a:rPr sz="700" spc="-23" dirty="0">
                <a:solidFill>
                  <a:srgbClr val="221E1F"/>
                </a:solidFill>
                <a:latin typeface="DPDIGC+SimSun"/>
                <a:cs typeface="DPDIGC+SimSun"/>
              </a:rPr>
              <a:t>【</a:t>
            </a:r>
            <a:r>
              <a:rPr sz="700" spc="26" dirty="0">
                <a:solidFill>
                  <a:srgbClr val="221E1F"/>
                </a:solidFill>
                <a:latin typeface="RTHAWL+ArialMT"/>
                <a:cs typeface="RTHAWL+ArialMT"/>
              </a:rPr>
              <a:t>Purpose</a:t>
            </a:r>
            <a:r>
              <a:rPr sz="700" spc="-45" dirty="0">
                <a:solidFill>
                  <a:srgbClr val="221E1F"/>
                </a:solidFill>
                <a:latin typeface="RTHAWL+ArialMT"/>
                <a:cs typeface="RTHAWL+ArialMT"/>
              </a:rPr>
              <a:t> </a:t>
            </a:r>
            <a:r>
              <a:rPr sz="700" spc="25" dirty="0">
                <a:solidFill>
                  <a:srgbClr val="221E1F"/>
                </a:solidFill>
                <a:latin typeface="RTHAWL+ArialMT"/>
                <a:cs typeface="RTHAWL+ArialMT"/>
              </a:rPr>
              <a:t>of</a:t>
            </a:r>
            <a:r>
              <a:rPr sz="700" spc="-38" dirty="0">
                <a:solidFill>
                  <a:srgbClr val="221E1F"/>
                </a:solidFill>
                <a:latin typeface="RTHAWL+ArialMT"/>
                <a:cs typeface="RTHAWL+ArialMT"/>
              </a:rPr>
              <a:t> </a:t>
            </a:r>
            <a:r>
              <a:rPr sz="700" spc="12" dirty="0">
                <a:solidFill>
                  <a:srgbClr val="221E1F"/>
                </a:solidFill>
                <a:latin typeface="RTHAWL+ArialMT"/>
                <a:cs typeface="RTHAWL+ArialMT"/>
              </a:rPr>
              <a:t>Use</a:t>
            </a:r>
            <a:r>
              <a:rPr sz="700" dirty="0">
                <a:solidFill>
                  <a:srgbClr val="221E1F"/>
                </a:solidFill>
                <a:latin typeface="DPDIGC+SimSun"/>
                <a:cs typeface="DPDIGC+SimSun"/>
              </a:rPr>
              <a:t>】:</a:t>
            </a:r>
            <a:r>
              <a:rPr sz="700" spc="-10" dirty="0">
                <a:solidFill>
                  <a:srgbClr val="221E1F"/>
                </a:solidFill>
                <a:latin typeface="RTHAWL+ArialMT"/>
                <a:cs typeface="RTHAWL+ArialMT"/>
              </a:rPr>
              <a:t>Skin</a:t>
            </a:r>
            <a:r>
              <a:rPr sz="700" dirty="0">
                <a:solidFill>
                  <a:srgbClr val="221E1F"/>
                </a:solidFill>
                <a:latin typeface="RTHAWL+ArialMT"/>
                <a:cs typeface="RTHAWL+ArialMT"/>
              </a:rPr>
              <a:t> </a:t>
            </a:r>
            <a:r>
              <a:rPr sz="700" spc="-11" dirty="0">
                <a:solidFill>
                  <a:srgbClr val="221E1F"/>
                </a:solidFill>
                <a:latin typeface="RTHAWL+ArialMT"/>
                <a:cs typeface="RTHAWL+ArialMT"/>
              </a:rPr>
              <a:t>therapy</a:t>
            </a:r>
            <a:endParaRPr lang="en-US" sz="700" spc="-11" dirty="0">
              <a:solidFill>
                <a:srgbClr val="221E1F"/>
              </a:solidFill>
              <a:latin typeface="RTHAWL+ArialMT"/>
              <a:cs typeface="RTHAWL+ArialMT"/>
            </a:endParaRPr>
          </a:p>
          <a:p>
            <a:pPr marL="0" marR="0">
              <a:lnSpc>
                <a:spcPts val="901"/>
              </a:lnSpc>
              <a:spcBef>
                <a:spcPts val="336"/>
              </a:spcBef>
              <a:spcAft>
                <a:spcPts val="0"/>
              </a:spcAft>
            </a:pPr>
            <a:endParaRPr lang="en-US" sz="700" spc="-11" dirty="0">
              <a:solidFill>
                <a:srgbClr val="221E1F"/>
              </a:solidFill>
              <a:latin typeface="RTHAWL+ArialMT"/>
              <a:cs typeface="RTHAWL+ArialMT"/>
            </a:endParaRPr>
          </a:p>
        </p:txBody>
      </p:sp>
      <p:sp>
        <p:nvSpPr>
          <p:cNvPr id="10" name="object 10"/>
          <p:cNvSpPr txBox="1"/>
          <p:nvPr/>
        </p:nvSpPr>
        <p:spPr>
          <a:xfrm>
            <a:off x="317298" y="1801407"/>
            <a:ext cx="685039" cy="209419"/>
          </a:xfrm>
          <a:prstGeom prst="rect">
            <a:avLst/>
          </a:prstGeom>
        </p:spPr>
        <p:txBody>
          <a:bodyPr vert="horz" wrap="square" lIns="0" tIns="0" rIns="0" bIns="0" rtlCol="0">
            <a:spAutoFit/>
          </a:bodyPr>
          <a:lstStyle/>
          <a:p>
            <a:pPr marL="0" marR="0">
              <a:lnSpc>
                <a:spcPts val="1348"/>
              </a:lnSpc>
              <a:spcBef>
                <a:spcPts val="0"/>
              </a:spcBef>
              <a:spcAft>
                <a:spcPts val="0"/>
              </a:spcAft>
            </a:pPr>
            <a:r>
              <a:rPr sz="950" dirty="0">
                <a:solidFill>
                  <a:srgbClr val="50C5CF"/>
                </a:solidFill>
                <a:latin typeface="TSKVKU+ArialMT,Bold"/>
                <a:cs typeface="TSKVKU+ArialMT,Bold"/>
              </a:rPr>
              <a:t>Warranty</a:t>
            </a:r>
          </a:p>
        </p:txBody>
      </p:sp>
      <p:sp>
        <p:nvSpPr>
          <p:cNvPr id="11" name="object 11"/>
          <p:cNvSpPr txBox="1"/>
          <p:nvPr/>
        </p:nvSpPr>
        <p:spPr>
          <a:xfrm>
            <a:off x="310240" y="2046113"/>
            <a:ext cx="3069412" cy="228268"/>
          </a:xfrm>
          <a:prstGeom prst="rect">
            <a:avLst/>
          </a:prstGeom>
        </p:spPr>
        <p:txBody>
          <a:bodyPr vert="horz" wrap="square" lIns="0" tIns="0" rIns="0" bIns="0" rtlCol="0">
            <a:spAutoFit/>
          </a:bodyPr>
          <a:lstStyle/>
          <a:p>
            <a:pPr marL="3" marR="0">
              <a:lnSpc>
                <a:spcPts val="901"/>
              </a:lnSpc>
              <a:spcBef>
                <a:spcPts val="0"/>
              </a:spcBef>
              <a:spcAft>
                <a:spcPts val="0"/>
              </a:spcAft>
            </a:pPr>
            <a:r>
              <a:rPr sz="700" spc="-13" dirty="0">
                <a:solidFill>
                  <a:srgbClr val="221E1F"/>
                </a:solidFill>
                <a:latin typeface="RTHAWL+ArialMT"/>
                <a:cs typeface="RTHAWL+ArialMT"/>
              </a:rPr>
              <a:t>The</a:t>
            </a:r>
            <a:r>
              <a:rPr sz="700" dirty="0">
                <a:solidFill>
                  <a:srgbClr val="221E1F"/>
                </a:solidFill>
                <a:latin typeface="RTHAWL+ArialMT"/>
                <a:cs typeface="RTHAWL+ArialMT"/>
              </a:rPr>
              <a:t> </a:t>
            </a:r>
            <a:r>
              <a:rPr sz="700" spc="-11" dirty="0">
                <a:solidFill>
                  <a:srgbClr val="221E1F"/>
                </a:solidFill>
                <a:latin typeface="RTHAWL+ArialMT"/>
                <a:cs typeface="RTHAWL+ArialMT"/>
              </a:rPr>
              <a:t>warranty</a:t>
            </a:r>
            <a:r>
              <a:rPr sz="700" dirty="0">
                <a:solidFill>
                  <a:srgbClr val="221E1F"/>
                </a:solidFill>
                <a:latin typeface="RTHAWL+ArialMT"/>
                <a:cs typeface="RTHAWL+ArialMT"/>
              </a:rPr>
              <a:t> </a:t>
            </a:r>
            <a:r>
              <a:rPr sz="700" spc="-10" dirty="0">
                <a:solidFill>
                  <a:srgbClr val="221E1F"/>
                </a:solidFill>
                <a:latin typeface="RTHAWL+ArialMT"/>
                <a:cs typeface="RTHAWL+ArialMT"/>
              </a:rPr>
              <a:t>period</a:t>
            </a:r>
            <a:r>
              <a:rPr sz="700" dirty="0">
                <a:solidFill>
                  <a:srgbClr val="221E1F"/>
                </a:solidFill>
                <a:latin typeface="RTHAWL+ArialMT"/>
                <a:cs typeface="RTHAWL+ArialMT"/>
              </a:rPr>
              <a:t> </a:t>
            </a:r>
            <a:r>
              <a:rPr sz="700" spc="-13" dirty="0">
                <a:solidFill>
                  <a:srgbClr val="221E1F"/>
                </a:solidFill>
                <a:latin typeface="RTHAWL+ArialMT"/>
                <a:cs typeface="RTHAWL+ArialMT"/>
              </a:rPr>
              <a:t>of</a:t>
            </a:r>
            <a:r>
              <a:rPr sz="700" dirty="0">
                <a:solidFill>
                  <a:srgbClr val="221E1F"/>
                </a:solidFill>
                <a:latin typeface="RTHAWL+ArialMT"/>
                <a:cs typeface="RTHAWL+ArialMT"/>
              </a:rPr>
              <a:t> the </a:t>
            </a:r>
            <a:r>
              <a:rPr sz="700" spc="-11" dirty="0">
                <a:solidFill>
                  <a:srgbClr val="221E1F"/>
                </a:solidFill>
                <a:latin typeface="RTHAWL+ArialMT"/>
                <a:cs typeface="RTHAWL+ArialMT"/>
              </a:rPr>
              <a:t>device</a:t>
            </a:r>
            <a:r>
              <a:rPr sz="700" dirty="0">
                <a:solidFill>
                  <a:srgbClr val="221E1F"/>
                </a:solidFill>
                <a:latin typeface="RTHAWL+ArialMT"/>
                <a:cs typeface="RTHAWL+ArialMT"/>
              </a:rPr>
              <a:t> is</a:t>
            </a:r>
            <a:r>
              <a:rPr sz="700" spc="-13" dirty="0">
                <a:solidFill>
                  <a:srgbClr val="221E1F"/>
                </a:solidFill>
                <a:latin typeface="RTHAWL+ArialMT"/>
                <a:cs typeface="RTHAWL+ArialMT"/>
              </a:rPr>
              <a:t> 12</a:t>
            </a:r>
            <a:r>
              <a:rPr sz="700" dirty="0">
                <a:solidFill>
                  <a:srgbClr val="221E1F"/>
                </a:solidFill>
                <a:latin typeface="RTHAWL+ArialMT"/>
                <a:cs typeface="RTHAWL+ArialMT"/>
              </a:rPr>
              <a:t> </a:t>
            </a:r>
            <a:r>
              <a:rPr sz="700" spc="-12" dirty="0">
                <a:solidFill>
                  <a:srgbClr val="221E1F"/>
                </a:solidFill>
                <a:latin typeface="RTHAWL+ArialMT"/>
                <a:cs typeface="RTHAWL+ArialMT"/>
              </a:rPr>
              <a:t>months</a:t>
            </a:r>
            <a:r>
              <a:rPr lang="en-US" sz="700" spc="-12" dirty="0">
                <a:solidFill>
                  <a:srgbClr val="221E1F"/>
                </a:solidFill>
                <a:latin typeface="RTHAWL+ArialMT"/>
                <a:cs typeface="RTHAWL+ArialMT"/>
              </a:rPr>
              <a:t> for manufacturing issues</a:t>
            </a:r>
            <a:r>
              <a:rPr sz="700" spc="-12" dirty="0">
                <a:solidFill>
                  <a:srgbClr val="221E1F"/>
                </a:solidFill>
                <a:latin typeface="RTHAWL+ArialMT"/>
                <a:cs typeface="RTHAWL+ArialMT"/>
              </a:rPr>
              <a:t>.</a:t>
            </a:r>
            <a:r>
              <a:rPr lang="en-US" sz="700" spc="-12" dirty="0">
                <a:solidFill>
                  <a:srgbClr val="221E1F"/>
                </a:solidFill>
                <a:latin typeface="RTHAWL+ArialMT"/>
                <a:cs typeface="RTHAWL+ArialMT"/>
              </a:rPr>
              <a:t> The unit will need to be sent to us for inspection before replacement will be sent.</a:t>
            </a:r>
            <a:r>
              <a:rPr sz="700" dirty="0">
                <a:solidFill>
                  <a:srgbClr val="221E1F"/>
                </a:solidFill>
                <a:latin typeface="RTHAWL+ArialMT"/>
                <a:cs typeface="RTHAWL+ArialMT"/>
              </a:rPr>
              <a:t> </a:t>
            </a:r>
            <a:endParaRPr sz="700" spc="-10" dirty="0">
              <a:solidFill>
                <a:srgbClr val="221E1F"/>
              </a:solidFill>
              <a:latin typeface="RTHAWL+ArialMT"/>
              <a:cs typeface="RTHAWL+ArialMT"/>
            </a:endParaRPr>
          </a:p>
        </p:txBody>
      </p:sp>
      <p:sp>
        <p:nvSpPr>
          <p:cNvPr id="12" name="object 12"/>
          <p:cNvSpPr txBox="1"/>
          <p:nvPr/>
        </p:nvSpPr>
        <p:spPr>
          <a:xfrm>
            <a:off x="323903" y="2594040"/>
            <a:ext cx="862872" cy="209419"/>
          </a:xfrm>
          <a:prstGeom prst="rect">
            <a:avLst/>
          </a:prstGeom>
        </p:spPr>
        <p:txBody>
          <a:bodyPr vert="horz" wrap="square" lIns="0" tIns="0" rIns="0" bIns="0" rtlCol="0">
            <a:spAutoFit/>
          </a:bodyPr>
          <a:lstStyle/>
          <a:p>
            <a:pPr marL="0" marR="0">
              <a:lnSpc>
                <a:spcPts val="1348"/>
              </a:lnSpc>
              <a:spcBef>
                <a:spcPts val="0"/>
              </a:spcBef>
              <a:spcAft>
                <a:spcPts val="0"/>
              </a:spcAft>
            </a:pPr>
            <a:r>
              <a:rPr sz="950" spc="10" dirty="0">
                <a:solidFill>
                  <a:srgbClr val="50C5CF"/>
                </a:solidFill>
                <a:latin typeface="TSKVKU+ArialMT,Bold"/>
                <a:cs typeface="TSKVKU+ArialMT,Bold"/>
              </a:rPr>
              <a:t>Package</a:t>
            </a:r>
            <a:r>
              <a:rPr sz="950" spc="30" dirty="0">
                <a:solidFill>
                  <a:srgbClr val="50C5CF"/>
                </a:solidFill>
                <a:latin typeface="TSKVKU+ArialMT,Bold"/>
                <a:cs typeface="TSKVKU+ArialMT,Bold"/>
              </a:rPr>
              <a:t> </a:t>
            </a:r>
            <a:r>
              <a:rPr sz="950" dirty="0">
                <a:solidFill>
                  <a:srgbClr val="50C5CF"/>
                </a:solidFill>
                <a:latin typeface="TSKVKU+ArialMT,Bold"/>
                <a:cs typeface="TSKVKU+ArialMT,Bold"/>
              </a:rPr>
              <a:t>list</a:t>
            </a:r>
          </a:p>
        </p:txBody>
      </p:sp>
      <p:sp>
        <p:nvSpPr>
          <p:cNvPr id="13" name="object 13"/>
          <p:cNvSpPr txBox="1"/>
          <p:nvPr/>
        </p:nvSpPr>
        <p:spPr>
          <a:xfrm>
            <a:off x="355104" y="2855314"/>
            <a:ext cx="465776" cy="112851"/>
          </a:xfrm>
          <a:prstGeom prst="rect">
            <a:avLst/>
          </a:prstGeom>
        </p:spPr>
        <p:txBody>
          <a:bodyPr vert="horz" wrap="square" lIns="0" tIns="0" rIns="0" bIns="0" rtlCol="0">
            <a:spAutoFit/>
          </a:bodyPr>
          <a:lstStyle/>
          <a:p>
            <a:pPr marL="0" marR="0">
              <a:lnSpc>
                <a:spcPts val="901"/>
              </a:lnSpc>
              <a:spcBef>
                <a:spcPts val="0"/>
              </a:spcBef>
              <a:spcAft>
                <a:spcPts val="0"/>
              </a:spcAft>
            </a:pPr>
            <a:r>
              <a:rPr lang="en-US" sz="700" spc="-13" dirty="0">
                <a:solidFill>
                  <a:srgbClr val="221E1F"/>
                </a:solidFill>
                <a:latin typeface="RTHAWL+ArialMT"/>
                <a:cs typeface="RTHAWL+ArialMT"/>
              </a:rPr>
              <a:t>1 Base</a:t>
            </a:r>
            <a:endParaRPr sz="700" spc="-13" dirty="0">
              <a:solidFill>
                <a:srgbClr val="221E1F"/>
              </a:solidFill>
              <a:latin typeface="RTHAWL+ArialMT"/>
              <a:cs typeface="RTHAWL+ArialMT"/>
            </a:endParaRPr>
          </a:p>
        </p:txBody>
      </p:sp>
      <p:sp>
        <p:nvSpPr>
          <p:cNvPr id="15" name="object 15"/>
          <p:cNvSpPr txBox="1"/>
          <p:nvPr/>
        </p:nvSpPr>
        <p:spPr>
          <a:xfrm>
            <a:off x="355104" y="3020020"/>
            <a:ext cx="544572" cy="112851"/>
          </a:xfrm>
          <a:prstGeom prst="rect">
            <a:avLst/>
          </a:prstGeom>
        </p:spPr>
        <p:txBody>
          <a:bodyPr vert="horz" wrap="square" lIns="0" tIns="0" rIns="0" bIns="0" rtlCol="0">
            <a:spAutoFit/>
          </a:bodyPr>
          <a:lstStyle/>
          <a:p>
            <a:pPr marL="0" marR="0">
              <a:lnSpc>
                <a:spcPts val="901"/>
              </a:lnSpc>
              <a:spcBef>
                <a:spcPts val="0"/>
              </a:spcBef>
              <a:spcAft>
                <a:spcPts val="0"/>
              </a:spcAft>
            </a:pPr>
            <a:r>
              <a:rPr lang="en-US" sz="700" spc="-12" dirty="0">
                <a:solidFill>
                  <a:srgbClr val="221E1F"/>
                </a:solidFill>
                <a:latin typeface="RTHAWL+ArialMT"/>
                <a:cs typeface="RTHAWL+ArialMT"/>
              </a:rPr>
              <a:t>1 </a:t>
            </a:r>
            <a:r>
              <a:rPr sz="700" spc="-12" dirty="0">
                <a:solidFill>
                  <a:srgbClr val="221E1F"/>
                </a:solidFill>
                <a:latin typeface="RTHAWL+ArialMT"/>
                <a:cs typeface="RTHAWL+ArialMT"/>
              </a:rPr>
              <a:t>Handpiece</a:t>
            </a:r>
          </a:p>
        </p:txBody>
      </p:sp>
      <p:sp>
        <p:nvSpPr>
          <p:cNvPr id="16" name="object 16"/>
          <p:cNvSpPr txBox="1"/>
          <p:nvPr/>
        </p:nvSpPr>
        <p:spPr>
          <a:xfrm>
            <a:off x="355104" y="3184726"/>
            <a:ext cx="720079" cy="112851"/>
          </a:xfrm>
          <a:prstGeom prst="rect">
            <a:avLst/>
          </a:prstGeom>
        </p:spPr>
        <p:txBody>
          <a:bodyPr vert="horz" wrap="square" lIns="0" tIns="0" rIns="0" bIns="0" rtlCol="0">
            <a:spAutoFit/>
          </a:bodyPr>
          <a:lstStyle/>
          <a:p>
            <a:pPr marL="0" marR="0">
              <a:lnSpc>
                <a:spcPts val="901"/>
              </a:lnSpc>
              <a:spcBef>
                <a:spcPts val="0"/>
              </a:spcBef>
              <a:spcAft>
                <a:spcPts val="0"/>
              </a:spcAft>
            </a:pPr>
            <a:r>
              <a:rPr lang="en-US" sz="700" spc="-12" dirty="0">
                <a:solidFill>
                  <a:srgbClr val="221E1F"/>
                </a:solidFill>
                <a:latin typeface="RTHAWL+ArialMT"/>
                <a:cs typeface="RTHAWL+ArialMT"/>
              </a:rPr>
              <a:t>1 </a:t>
            </a:r>
            <a:r>
              <a:rPr sz="700" spc="-12" dirty="0">
                <a:solidFill>
                  <a:srgbClr val="221E1F"/>
                </a:solidFill>
                <a:latin typeface="RTHAWL+ArialMT"/>
                <a:cs typeface="RTHAWL+ArialMT"/>
              </a:rPr>
              <a:t>Adapter</a:t>
            </a:r>
            <a:r>
              <a:rPr lang="en-US" sz="700" spc="-12" dirty="0">
                <a:solidFill>
                  <a:srgbClr val="221E1F"/>
                </a:solidFill>
                <a:latin typeface="RTHAWL+ArialMT"/>
                <a:cs typeface="RTHAWL+ArialMT"/>
              </a:rPr>
              <a:t> &amp; cord</a:t>
            </a:r>
            <a:endParaRPr sz="700" spc="-14" dirty="0">
              <a:solidFill>
                <a:srgbClr val="221E1F"/>
              </a:solidFill>
              <a:latin typeface="RTHAWL+ArialMT"/>
              <a:cs typeface="RTHAWL+ArialMT"/>
            </a:endParaRPr>
          </a:p>
        </p:txBody>
      </p:sp>
      <p:sp>
        <p:nvSpPr>
          <p:cNvPr id="8" name="TextBox 7">
            <a:extLst>
              <a:ext uri="{FF2B5EF4-FFF2-40B4-BE49-F238E27FC236}">
                <a16:creationId xmlns:a16="http://schemas.microsoft.com/office/drawing/2014/main" id="{9D84CA65-BC2F-6E28-F1EC-AAA7A2C1C100}"/>
              </a:ext>
            </a:extLst>
          </p:cNvPr>
          <p:cNvSpPr txBox="1"/>
          <p:nvPr/>
        </p:nvSpPr>
        <p:spPr>
          <a:xfrm>
            <a:off x="306965" y="3542259"/>
            <a:ext cx="2786229" cy="400110"/>
          </a:xfrm>
          <a:prstGeom prst="rect">
            <a:avLst/>
          </a:prstGeom>
          <a:noFill/>
        </p:spPr>
        <p:txBody>
          <a:bodyPr wrap="square" rtlCol="0">
            <a:spAutoFit/>
          </a:bodyPr>
          <a:lstStyle/>
          <a:p>
            <a:pPr marL="0" marR="0"/>
            <a:r>
              <a:rPr lang="en-US" sz="1000" dirty="0">
                <a:solidFill>
                  <a:srgbClr val="000000"/>
                </a:solidFill>
                <a:effectLst/>
                <a:latin typeface="RTHAWL+ArialMT" panose="020B0604020202020204"/>
                <a:ea typeface="Calibri" panose="020F0502020204030204" pitchFamily="34" charset="0"/>
              </a:rPr>
              <a:t>RF frequency is 1MHz, voltage is 18-24W.</a:t>
            </a:r>
          </a:p>
          <a:p>
            <a:r>
              <a:rPr lang="en-US" sz="1000" dirty="0">
                <a:solidFill>
                  <a:srgbClr val="000000"/>
                </a:solidFill>
                <a:effectLst/>
                <a:latin typeface="RTHAWL+ArialMT" panose="020B0604020202020204"/>
                <a:ea typeface="Calibri" panose="020F0502020204030204" pitchFamily="34" charset="0"/>
              </a:rPr>
              <a:t>EMS energy is 350μA, power is 18-24W.</a:t>
            </a:r>
            <a:endParaRPr lang="en-US" sz="1000" dirty="0">
              <a:latin typeface="RTHAWL+ArialMT" panose="020B06040202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F001E77D-8BAC-DD57-9423-BCF86256E70E}"/>
              </a:ext>
            </a:extLst>
          </p:cNvPr>
          <p:cNvSpPr>
            <a:spLocks noGrp="1"/>
          </p:cNvSpPr>
          <p:nvPr>
            <p:ph type="title"/>
          </p:nvPr>
        </p:nvSpPr>
        <p:spPr>
          <a:xfrm>
            <a:off x="140866" y="106463"/>
            <a:ext cx="3384376" cy="4752527"/>
          </a:xfrm>
        </p:spPr>
        <p:txBody>
          <a:bodyPr/>
          <a:lstStyle/>
          <a:p>
            <a:r>
              <a:rPr lang="en-US" sz="1100" b="1" kern="100" dirty="0">
                <a:effectLst/>
                <a:latin typeface="RTHAWL+ArialMT" panose="020B0604020202020204"/>
                <a:ea typeface="Times New Roman" panose="02020603050405020304" pitchFamily="18" charset="0"/>
                <a:cs typeface="Times New Roman" panose="02020603050405020304" pitchFamily="18" charset="0"/>
              </a:rPr>
              <a:t>                           </a:t>
            </a:r>
            <a:r>
              <a:rPr lang="en-US" sz="1100" b="1" kern="100" dirty="0">
                <a:solidFill>
                  <a:srgbClr val="50C5CF"/>
                </a:solidFill>
                <a:effectLst/>
                <a:latin typeface="RTHAWL+ArialMT" panose="020B0604020202020204"/>
                <a:ea typeface="Times New Roman" panose="02020603050405020304" pitchFamily="18" charset="0"/>
                <a:cs typeface="Times New Roman" panose="02020603050405020304" pitchFamily="18" charset="0"/>
              </a:rPr>
              <a:t>Treatment Ideas</a:t>
            </a:r>
            <a:br>
              <a:rPr lang="en-US" sz="1100" b="1" kern="100" dirty="0">
                <a:effectLst/>
                <a:latin typeface="RTHAWL+ArialMT" panose="020B0604020202020204"/>
                <a:ea typeface="Times New Roman" panose="02020603050405020304" pitchFamily="18" charset="0"/>
                <a:cs typeface="Times New Roman" panose="02020603050405020304" pitchFamily="18" charset="0"/>
              </a:rPr>
            </a:br>
            <a:r>
              <a:rPr lang="en-US" sz="1000" kern="100" dirty="0">
                <a:effectLst/>
                <a:latin typeface="RTHAWL+ArialMT" panose="020B0604020202020204"/>
                <a:ea typeface="Times New Roman" panose="02020603050405020304" pitchFamily="18" charset="0"/>
                <a:cs typeface="Times New Roman" panose="02020603050405020304" pitchFamily="18" charset="0"/>
              </a:rPr>
              <a:t>Start by performing your regular facial treatment (cleanse, exfoliate, etc.).</a:t>
            </a:r>
            <a:br>
              <a:rPr lang="en-US" sz="1000" kern="100" dirty="0">
                <a:effectLst/>
                <a:latin typeface="RTHAWL+ArialMT" panose="020B0604020202020204"/>
                <a:ea typeface="Times New Roman" panose="02020603050405020304" pitchFamily="18" charset="0"/>
                <a:cs typeface="Times New Roman" panose="02020603050405020304" pitchFamily="18" charset="0"/>
              </a:rPr>
            </a:br>
            <a:br>
              <a:rPr lang="en-US" sz="1000" kern="100" dirty="0">
                <a:effectLst/>
                <a:latin typeface="RTHAWL+ArialMT" panose="020B0604020202020204"/>
                <a:ea typeface="Times New Roman" panose="02020603050405020304" pitchFamily="18" charset="0"/>
                <a:cs typeface="Times New Roman" panose="02020603050405020304" pitchFamily="18" charset="0"/>
              </a:rPr>
            </a:br>
            <a:r>
              <a:rPr lang="en-US" sz="1000" kern="100" dirty="0">
                <a:effectLst/>
                <a:latin typeface="RTHAWL+ArialMT" panose="020B0604020202020204"/>
                <a:ea typeface="Times New Roman" panose="02020603050405020304" pitchFamily="18" charset="0"/>
                <a:cs typeface="Times New Roman" panose="02020603050405020304" pitchFamily="18" charset="0"/>
              </a:rPr>
              <a:t>The 360 Toner may be used in conjunction with other pieces of equipment. I prefer to use it toward the end of the treatment and leave the product on face.</a:t>
            </a:r>
            <a:br>
              <a:rPr lang="en-US" sz="1000" kern="100" dirty="0">
                <a:effectLst/>
                <a:latin typeface="RTHAWL+ArialMT" panose="020B0604020202020204"/>
                <a:ea typeface="Times New Roman" panose="02020603050405020304" pitchFamily="18" charset="0"/>
                <a:cs typeface="Times New Roman" panose="02020603050405020304" pitchFamily="18" charset="0"/>
              </a:rPr>
            </a:br>
            <a:br>
              <a:rPr lang="en-US" sz="1000" kern="100" dirty="0">
                <a:effectLst/>
                <a:latin typeface="RTHAWL+ArialMT" panose="020B0604020202020204"/>
                <a:ea typeface="Times New Roman" panose="02020603050405020304" pitchFamily="18" charset="0"/>
                <a:cs typeface="Times New Roman" panose="02020603050405020304" pitchFamily="18" charset="0"/>
              </a:rPr>
            </a:br>
            <a:r>
              <a:rPr lang="en-US" sz="1000" kern="100" dirty="0">
                <a:effectLst/>
                <a:latin typeface="RTHAWL+ArialMT" panose="020B0604020202020204"/>
                <a:ea typeface="Times New Roman" panose="02020603050405020304" pitchFamily="18" charset="0"/>
                <a:cs typeface="Times New Roman" panose="02020603050405020304" pitchFamily="18" charset="0"/>
              </a:rPr>
              <a:t>You will need to apply a product or product concoction that conducts well. I use our anti-aging moisturizer with </a:t>
            </a:r>
            <a:r>
              <a:rPr lang="en-US" sz="1000" kern="100" dirty="0" err="1">
                <a:effectLst/>
                <a:latin typeface="RTHAWL+ArialMT" panose="020B0604020202020204"/>
                <a:ea typeface="Times New Roman" panose="02020603050405020304" pitchFamily="18" charset="0"/>
                <a:cs typeface="Times New Roman" panose="02020603050405020304" pitchFamily="18" charset="0"/>
              </a:rPr>
              <a:t>oxypro</a:t>
            </a:r>
            <a:r>
              <a:rPr lang="en-US" sz="1000" kern="100" dirty="0">
                <a:effectLst/>
                <a:latin typeface="RTHAWL+ArialMT" panose="020B0604020202020204"/>
                <a:ea typeface="Times New Roman" panose="02020603050405020304" pitchFamily="18" charset="0"/>
                <a:cs typeface="Times New Roman" panose="02020603050405020304" pitchFamily="18" charset="0"/>
              </a:rPr>
              <a:t> and/or firm &amp; hydrate mask. I like to add a couple sprays of Rose Water for the scent.</a:t>
            </a:r>
            <a:br>
              <a:rPr lang="en-US" sz="1000" kern="100" dirty="0">
                <a:effectLst/>
                <a:latin typeface="RTHAWL+ArialMT" panose="020B0604020202020204"/>
                <a:ea typeface="Times New Roman" panose="02020603050405020304" pitchFamily="18" charset="0"/>
                <a:cs typeface="Times New Roman" panose="02020603050405020304" pitchFamily="18" charset="0"/>
              </a:rPr>
            </a:br>
            <a:br>
              <a:rPr lang="en-US" sz="1000" kern="100" dirty="0">
                <a:effectLst/>
                <a:latin typeface="RTHAWL+ArialMT" panose="020B0604020202020204"/>
                <a:ea typeface="Times New Roman" panose="02020603050405020304" pitchFamily="18" charset="0"/>
                <a:cs typeface="Times New Roman" panose="02020603050405020304" pitchFamily="18" charset="0"/>
              </a:rPr>
            </a:br>
            <a:r>
              <a:rPr lang="en-US" sz="1000" kern="100" dirty="0">
                <a:effectLst/>
                <a:latin typeface="RTHAWL+ArialMT" panose="020B0604020202020204"/>
                <a:ea typeface="Times New Roman" panose="02020603050405020304" pitchFamily="18" charset="0"/>
                <a:cs typeface="Times New Roman" panose="02020603050405020304" pitchFamily="18" charset="0"/>
              </a:rPr>
              <a:t>If you are doing this as a standalone toning treatment, I recommend doing 10 minutes on each side of the face. I especially see great results with this equipment on the neck and jawline.</a:t>
            </a:r>
            <a:br>
              <a:rPr lang="en-US" sz="1000" kern="100" dirty="0">
                <a:effectLst/>
                <a:latin typeface="RTHAWL+ArialMT" panose="020B0604020202020204"/>
                <a:ea typeface="Times New Roman" panose="02020603050405020304" pitchFamily="18" charset="0"/>
                <a:cs typeface="Times New Roman" panose="02020603050405020304" pitchFamily="18" charset="0"/>
              </a:rPr>
            </a:br>
            <a:br>
              <a:rPr lang="en-US" sz="1000" kern="100" dirty="0">
                <a:effectLst/>
                <a:latin typeface="RTHAWL+ArialMT" panose="020B0604020202020204"/>
                <a:ea typeface="Times New Roman" panose="02020603050405020304" pitchFamily="18" charset="0"/>
                <a:cs typeface="Times New Roman" panose="02020603050405020304" pitchFamily="18" charset="0"/>
              </a:rPr>
            </a:br>
            <a:r>
              <a:rPr lang="en-US" sz="1000" kern="100" dirty="0">
                <a:effectLst/>
                <a:latin typeface="RTHAWL+ArialMT" panose="020B0604020202020204"/>
                <a:ea typeface="Times New Roman" panose="02020603050405020304" pitchFamily="18" charset="0"/>
                <a:cs typeface="Times New Roman" panose="02020603050405020304" pitchFamily="18" charset="0"/>
              </a:rPr>
              <a:t>If you are using the 360 toner with other equipment, 5 minutes each side of the face will give you nice results.</a:t>
            </a:r>
            <a:br>
              <a:rPr lang="en-US" sz="1000" kern="100" dirty="0">
                <a:effectLst/>
                <a:latin typeface="RTHAWL+ArialMT" panose="020B0604020202020204"/>
                <a:ea typeface="Times New Roman" panose="02020603050405020304" pitchFamily="18" charset="0"/>
                <a:cs typeface="Times New Roman" panose="02020603050405020304" pitchFamily="18" charset="0"/>
              </a:rPr>
            </a:br>
            <a:br>
              <a:rPr lang="en-US" sz="1000" kern="100" dirty="0">
                <a:effectLst/>
                <a:latin typeface="RTHAWL+ArialMT" panose="020B0604020202020204"/>
                <a:ea typeface="Times New Roman" panose="02020603050405020304" pitchFamily="18" charset="0"/>
                <a:cs typeface="Times New Roman" panose="02020603050405020304" pitchFamily="18" charset="0"/>
              </a:rPr>
            </a:br>
            <a:r>
              <a:rPr lang="en-US" sz="1000" kern="100" dirty="0">
                <a:effectLst/>
                <a:latin typeface="RTHAWL+ArialMT" panose="020B0604020202020204"/>
                <a:ea typeface="Times New Roman" panose="02020603050405020304" pitchFamily="18" charset="0"/>
                <a:cs typeface="Times New Roman" panose="02020603050405020304" pitchFamily="18" charset="0"/>
              </a:rPr>
              <a:t>Use upward movements starting at the neckline. This treatment feels better and will achieve better results with slow movements. It’s very relaxing for the client.</a:t>
            </a:r>
            <a:br>
              <a:rPr lang="en-US" sz="1000" kern="100" dirty="0">
                <a:effectLst/>
                <a:latin typeface="RTHAWL+ArialMT" panose="020B0604020202020204"/>
                <a:ea typeface="Times New Roman" panose="02020603050405020304" pitchFamily="18" charset="0"/>
                <a:cs typeface="Times New Roman" panose="02020603050405020304" pitchFamily="18" charset="0"/>
              </a:rPr>
            </a:br>
            <a:br>
              <a:rPr lang="en-US" sz="1000" kern="100" dirty="0">
                <a:effectLst/>
                <a:latin typeface="RTHAWL+ArialMT" panose="020B0604020202020204"/>
                <a:ea typeface="Times New Roman" panose="02020603050405020304" pitchFamily="18" charset="0"/>
                <a:cs typeface="Times New Roman" panose="02020603050405020304" pitchFamily="18" charset="0"/>
              </a:rPr>
            </a:br>
            <a:r>
              <a:rPr lang="en-US" sz="1000" kern="100" dirty="0">
                <a:effectLst/>
                <a:latin typeface="RTHAWL+ArialMT" panose="020B0604020202020204"/>
                <a:ea typeface="Times New Roman" panose="02020603050405020304" pitchFamily="18" charset="0"/>
                <a:cs typeface="Times New Roman" panose="02020603050405020304" pitchFamily="18" charset="0"/>
              </a:rPr>
              <a:t>Play around with the speed of the rotation and the level of the current (RF or EMS) with each client.</a:t>
            </a:r>
            <a:br>
              <a:rPr lang="en-US" sz="1000" kern="100" dirty="0">
                <a:effectLst/>
                <a:latin typeface="RTHAWL+ArialMT" panose="020B0604020202020204"/>
                <a:ea typeface="Times New Roman" panose="02020603050405020304" pitchFamily="18" charset="0"/>
                <a:cs typeface="Times New Roman" panose="02020603050405020304" pitchFamily="18" charset="0"/>
              </a:rPr>
            </a:br>
            <a:br>
              <a:rPr lang="en-US" sz="1000" kern="100" dirty="0">
                <a:effectLst/>
                <a:latin typeface="RTHAWL+ArialMT" panose="020B0604020202020204"/>
                <a:ea typeface="Times New Roman" panose="02020603050405020304" pitchFamily="18" charset="0"/>
                <a:cs typeface="Times New Roman" panose="02020603050405020304" pitchFamily="18" charset="0"/>
              </a:rPr>
            </a:br>
            <a:r>
              <a:rPr lang="en-US" sz="1000" kern="100" dirty="0">
                <a:effectLst/>
                <a:latin typeface="RTHAWL+ArialMT" panose="020B0604020202020204"/>
                <a:ea typeface="Times New Roman" panose="02020603050405020304" pitchFamily="18" charset="0"/>
                <a:cs typeface="Times New Roman" panose="02020603050405020304" pitchFamily="18" charset="0"/>
              </a:rPr>
              <a:t>Also experiment with which way you prefer the rotation. You can do forward or reverse. There is also alternate rotation which I am not a big fan of but try it for yourself.</a:t>
            </a:r>
            <a:br>
              <a:rPr lang="en-US" sz="1000" kern="100" dirty="0">
                <a:effectLst/>
                <a:latin typeface="RTHAWL+ArialMT" panose="020B0604020202020204"/>
                <a:ea typeface="Times New Roman" panose="02020603050405020304" pitchFamily="18" charset="0"/>
                <a:cs typeface="Times New Roman" panose="02020603050405020304" pitchFamily="18" charset="0"/>
              </a:rPr>
            </a:br>
            <a:br>
              <a:rPr lang="en-US" sz="1000" kern="100" dirty="0">
                <a:effectLst/>
                <a:latin typeface="RTHAWL+ArialMT" panose="020B0604020202020204"/>
                <a:ea typeface="Calibri" panose="020F0502020204030204" pitchFamily="34" charset="0"/>
                <a:cs typeface="Times New Roman" panose="02020603050405020304" pitchFamily="18" charset="0"/>
              </a:rPr>
            </a:br>
            <a:endParaRPr lang="en-US" sz="1000" dirty="0">
              <a:latin typeface="RTHAWL+ArialMT" panose="020B0604020202020204"/>
            </a:endParaRPr>
          </a:p>
        </p:txBody>
      </p:sp>
      <p:sp>
        <p:nvSpPr>
          <p:cNvPr id="2" name="TextBox 1">
            <a:extLst>
              <a:ext uri="{FF2B5EF4-FFF2-40B4-BE49-F238E27FC236}">
                <a16:creationId xmlns:a16="http://schemas.microsoft.com/office/drawing/2014/main" id="{368E7314-A406-19B3-B5FE-752E65079A6C}"/>
              </a:ext>
            </a:extLst>
          </p:cNvPr>
          <p:cNvSpPr txBox="1"/>
          <p:nvPr/>
        </p:nvSpPr>
        <p:spPr>
          <a:xfrm>
            <a:off x="140866" y="4930106"/>
            <a:ext cx="3453234" cy="276999"/>
          </a:xfrm>
          <a:prstGeom prst="rect">
            <a:avLst/>
          </a:prstGeom>
          <a:noFill/>
        </p:spPr>
        <p:txBody>
          <a:bodyPr wrap="square" rtlCol="0">
            <a:spAutoFit/>
          </a:bodyPr>
          <a:lstStyle/>
          <a:p>
            <a:r>
              <a:rPr lang="en-US" sz="1200" b="1" dirty="0">
                <a:solidFill>
                  <a:srgbClr val="50C5CF"/>
                </a:solidFill>
              </a:rPr>
              <a:t>Video Link</a:t>
            </a:r>
            <a:r>
              <a:rPr lang="en-US" sz="1200" dirty="0">
                <a:solidFill>
                  <a:srgbClr val="50C5CF"/>
                </a:solidFill>
              </a:rPr>
              <a:t> </a:t>
            </a:r>
            <a:r>
              <a:rPr lang="en-US" sz="1200" b="0" i="0" u="none" strike="noStrike" dirty="0">
                <a:solidFill>
                  <a:srgbClr val="50C5CF"/>
                </a:solidFill>
                <a:effectLst/>
                <a:latin typeface="Roboto" panose="02000000000000000000" pitchFamily="2" charset="0"/>
                <a:hlinkClick r:id="rId2">
                  <a:extLst>
                    <a:ext uri="{A12FA001-AC4F-418D-AE19-62706E023703}">
                      <ahyp:hlinkClr xmlns:ahyp="http://schemas.microsoft.com/office/drawing/2018/hyperlinkcolor" val="tx"/>
                    </a:ext>
                  </a:extLst>
                </a:hlinkClick>
              </a:rPr>
              <a:t>https://youtu.be/hJs01Ej6AYY</a:t>
            </a:r>
            <a:r>
              <a:rPr lang="en-US" sz="1200" dirty="0">
                <a:solidFill>
                  <a:srgbClr val="50C5CF"/>
                </a:solidFill>
              </a:rPr>
              <a:t> </a:t>
            </a:r>
          </a:p>
        </p:txBody>
      </p:sp>
    </p:spTree>
    <p:extLst>
      <p:ext uri="{BB962C8B-B14F-4D97-AF65-F5344CB8AC3E}">
        <p14:creationId xmlns:p14="http://schemas.microsoft.com/office/powerpoint/2010/main" val="138590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3594100" cy="5397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707090" y="239683"/>
            <a:ext cx="696859" cy="209419"/>
          </a:xfrm>
          <a:prstGeom prst="rect">
            <a:avLst/>
          </a:prstGeom>
        </p:spPr>
        <p:txBody>
          <a:bodyPr vert="horz" wrap="square" lIns="0" tIns="0" rIns="0" bIns="0" rtlCol="0">
            <a:spAutoFit/>
          </a:bodyPr>
          <a:lstStyle/>
          <a:p>
            <a:pPr marL="0" marR="0">
              <a:lnSpc>
                <a:spcPts val="1348"/>
              </a:lnSpc>
              <a:spcBef>
                <a:spcPts val="0"/>
              </a:spcBef>
              <a:spcAft>
                <a:spcPts val="0"/>
              </a:spcAft>
            </a:pPr>
            <a:r>
              <a:rPr sz="950" spc="23" dirty="0">
                <a:solidFill>
                  <a:srgbClr val="50C5CF"/>
                </a:solidFill>
                <a:latin typeface="TSKVKU+ArialMT,Bold"/>
                <a:cs typeface="TSKVKU+ArialMT,Bold"/>
              </a:rPr>
              <a:t>Contents</a:t>
            </a:r>
          </a:p>
        </p:txBody>
      </p:sp>
      <p:sp>
        <p:nvSpPr>
          <p:cNvPr id="4" name="object 4"/>
          <p:cNvSpPr txBox="1"/>
          <p:nvPr/>
        </p:nvSpPr>
        <p:spPr>
          <a:xfrm>
            <a:off x="3226982" y="257081"/>
            <a:ext cx="197542" cy="168968"/>
          </a:xfrm>
          <a:prstGeom prst="rect">
            <a:avLst/>
          </a:prstGeom>
        </p:spPr>
        <p:txBody>
          <a:bodyPr vert="horz" wrap="square" lIns="0" tIns="0" rIns="0" bIns="0" rtlCol="0">
            <a:spAutoFit/>
          </a:bodyPr>
          <a:lstStyle/>
          <a:p>
            <a:pPr marL="0" marR="0">
              <a:lnSpc>
                <a:spcPts val="1030"/>
              </a:lnSpc>
              <a:spcBef>
                <a:spcPts val="0"/>
              </a:spcBef>
              <a:spcAft>
                <a:spcPts val="0"/>
              </a:spcAft>
            </a:pPr>
            <a:r>
              <a:rPr sz="750" dirty="0">
                <a:solidFill>
                  <a:srgbClr val="221E1F"/>
                </a:solidFill>
                <a:latin typeface="RTHAWL+ArialMT"/>
                <a:cs typeface="RTHAWL+ArialMT"/>
              </a:rPr>
              <a:t>1</a:t>
            </a:r>
          </a:p>
        </p:txBody>
      </p:sp>
      <p:sp>
        <p:nvSpPr>
          <p:cNvPr id="5" name="object 5"/>
          <p:cNvSpPr txBox="1"/>
          <p:nvPr/>
        </p:nvSpPr>
        <p:spPr>
          <a:xfrm>
            <a:off x="619390" y="804255"/>
            <a:ext cx="1046366" cy="545057"/>
          </a:xfrm>
          <a:prstGeom prst="rect">
            <a:avLst/>
          </a:prstGeom>
        </p:spPr>
        <p:txBody>
          <a:bodyPr vert="horz" wrap="square" lIns="0" tIns="0" rIns="0" bIns="0" rtlCol="0">
            <a:spAutoFit/>
          </a:bodyPr>
          <a:lstStyle/>
          <a:p>
            <a:pPr marL="0" marR="0">
              <a:lnSpc>
                <a:spcPts val="1030"/>
              </a:lnSpc>
              <a:spcBef>
                <a:spcPts val="0"/>
              </a:spcBef>
              <a:spcAft>
                <a:spcPts val="0"/>
              </a:spcAft>
            </a:pPr>
            <a:r>
              <a:rPr sz="750" spc="13" dirty="0">
                <a:solidFill>
                  <a:srgbClr val="221E1F"/>
                </a:solidFill>
                <a:latin typeface="RTHAWL+ArialMT"/>
                <a:cs typeface="RTHAWL+ArialMT"/>
              </a:rPr>
              <a:t>Product</a:t>
            </a:r>
            <a:r>
              <a:rPr sz="750" spc="15" dirty="0">
                <a:solidFill>
                  <a:srgbClr val="221E1F"/>
                </a:solidFill>
                <a:latin typeface="RTHAWL+ArialMT"/>
                <a:cs typeface="RTHAWL+ArialMT"/>
              </a:rPr>
              <a:t> </a:t>
            </a:r>
            <a:r>
              <a:rPr sz="750" spc="13" dirty="0">
                <a:solidFill>
                  <a:srgbClr val="221E1F"/>
                </a:solidFill>
                <a:latin typeface="RTHAWL+ArialMT"/>
                <a:cs typeface="RTHAWL+ArialMT"/>
              </a:rPr>
              <a:t>components</a:t>
            </a:r>
          </a:p>
          <a:p>
            <a:pPr marL="3" marR="0">
              <a:lnSpc>
                <a:spcPts val="1030"/>
              </a:lnSpc>
              <a:spcBef>
                <a:spcPts val="1980"/>
              </a:spcBef>
              <a:spcAft>
                <a:spcPts val="0"/>
              </a:spcAft>
            </a:pPr>
            <a:r>
              <a:rPr sz="750" dirty="0">
                <a:solidFill>
                  <a:srgbClr val="221E1F"/>
                </a:solidFill>
                <a:latin typeface="RTHAWL+ArialMT"/>
                <a:cs typeface="RTHAWL+ArialMT"/>
              </a:rPr>
              <a:t>Warning</a:t>
            </a:r>
          </a:p>
        </p:txBody>
      </p:sp>
      <p:sp>
        <p:nvSpPr>
          <p:cNvPr id="6" name="object 6"/>
          <p:cNvSpPr txBox="1"/>
          <p:nvPr/>
        </p:nvSpPr>
        <p:spPr>
          <a:xfrm>
            <a:off x="2914761" y="809387"/>
            <a:ext cx="197542" cy="168968"/>
          </a:xfrm>
          <a:prstGeom prst="rect">
            <a:avLst/>
          </a:prstGeom>
        </p:spPr>
        <p:txBody>
          <a:bodyPr vert="horz" wrap="square" lIns="0" tIns="0" rIns="0" bIns="0" rtlCol="0">
            <a:spAutoFit/>
          </a:bodyPr>
          <a:lstStyle/>
          <a:p>
            <a:pPr marL="0" marR="0">
              <a:lnSpc>
                <a:spcPts val="1030"/>
              </a:lnSpc>
              <a:spcBef>
                <a:spcPts val="0"/>
              </a:spcBef>
              <a:spcAft>
                <a:spcPts val="0"/>
              </a:spcAft>
            </a:pPr>
            <a:r>
              <a:rPr sz="750" dirty="0">
                <a:solidFill>
                  <a:srgbClr val="221E1F"/>
                </a:solidFill>
                <a:latin typeface="RTHAWL+ArialMT"/>
                <a:cs typeface="RTHAWL+ArialMT"/>
              </a:rPr>
              <a:t>2</a:t>
            </a:r>
          </a:p>
        </p:txBody>
      </p:sp>
      <p:sp>
        <p:nvSpPr>
          <p:cNvPr id="7" name="object 7"/>
          <p:cNvSpPr txBox="1"/>
          <p:nvPr/>
        </p:nvSpPr>
        <p:spPr>
          <a:xfrm>
            <a:off x="2914761" y="1206326"/>
            <a:ext cx="197542" cy="922077"/>
          </a:xfrm>
          <a:prstGeom prst="rect">
            <a:avLst/>
          </a:prstGeom>
        </p:spPr>
        <p:txBody>
          <a:bodyPr vert="horz" wrap="square" lIns="0" tIns="0" rIns="0" bIns="0" rtlCol="0">
            <a:spAutoFit/>
          </a:bodyPr>
          <a:lstStyle/>
          <a:p>
            <a:pPr marL="0" marR="0">
              <a:lnSpc>
                <a:spcPts val="1030"/>
              </a:lnSpc>
              <a:spcBef>
                <a:spcPts val="0"/>
              </a:spcBef>
              <a:spcAft>
                <a:spcPts val="0"/>
              </a:spcAft>
            </a:pPr>
            <a:r>
              <a:rPr sz="750" dirty="0">
                <a:solidFill>
                  <a:srgbClr val="221E1F"/>
                </a:solidFill>
                <a:latin typeface="RTHAWL+ArialMT"/>
                <a:cs typeface="RTHAWL+ArialMT"/>
              </a:rPr>
              <a:t>3</a:t>
            </a:r>
          </a:p>
          <a:p>
            <a:pPr marL="0" marR="0">
              <a:lnSpc>
                <a:spcPts val="1030"/>
              </a:lnSpc>
              <a:spcBef>
                <a:spcPts val="1986"/>
              </a:spcBef>
              <a:spcAft>
                <a:spcPts val="0"/>
              </a:spcAft>
            </a:pPr>
            <a:r>
              <a:rPr sz="750" dirty="0">
                <a:solidFill>
                  <a:srgbClr val="221E1F"/>
                </a:solidFill>
                <a:latin typeface="RTHAWL+ArialMT"/>
                <a:cs typeface="RTHAWL+ArialMT"/>
              </a:rPr>
              <a:t>4</a:t>
            </a:r>
          </a:p>
          <a:p>
            <a:pPr marL="0" marR="0">
              <a:lnSpc>
                <a:spcPts val="1030"/>
              </a:lnSpc>
              <a:spcBef>
                <a:spcPts val="1982"/>
              </a:spcBef>
              <a:spcAft>
                <a:spcPts val="0"/>
              </a:spcAft>
            </a:pPr>
            <a:r>
              <a:rPr sz="750" dirty="0">
                <a:solidFill>
                  <a:srgbClr val="221E1F"/>
                </a:solidFill>
                <a:latin typeface="RTHAWL+ArialMT"/>
                <a:cs typeface="RTHAWL+ArialMT"/>
              </a:rPr>
              <a:t>5</a:t>
            </a:r>
          </a:p>
        </p:txBody>
      </p:sp>
      <p:sp>
        <p:nvSpPr>
          <p:cNvPr id="8" name="object 8"/>
          <p:cNvSpPr txBox="1"/>
          <p:nvPr/>
        </p:nvSpPr>
        <p:spPr>
          <a:xfrm>
            <a:off x="619394" y="1557592"/>
            <a:ext cx="612959" cy="168968"/>
          </a:xfrm>
          <a:prstGeom prst="rect">
            <a:avLst/>
          </a:prstGeom>
        </p:spPr>
        <p:txBody>
          <a:bodyPr vert="horz" wrap="square" lIns="0" tIns="0" rIns="0" bIns="0" rtlCol="0">
            <a:spAutoFit/>
          </a:bodyPr>
          <a:lstStyle/>
          <a:p>
            <a:pPr marL="0" marR="0">
              <a:lnSpc>
                <a:spcPts val="1030"/>
              </a:lnSpc>
              <a:spcBef>
                <a:spcPts val="0"/>
              </a:spcBef>
              <a:spcAft>
                <a:spcPts val="0"/>
              </a:spcAft>
            </a:pPr>
            <a:r>
              <a:rPr sz="750" spc="13" dirty="0">
                <a:solidFill>
                  <a:srgbClr val="221E1F"/>
                </a:solidFill>
                <a:latin typeface="RTHAWL+ArialMT"/>
                <a:cs typeface="RTHAWL+ArialMT"/>
              </a:rPr>
              <a:t>Advantage</a:t>
            </a:r>
          </a:p>
        </p:txBody>
      </p:sp>
      <p:sp>
        <p:nvSpPr>
          <p:cNvPr id="9" name="object 9"/>
          <p:cNvSpPr txBox="1"/>
          <p:nvPr/>
        </p:nvSpPr>
        <p:spPr>
          <a:xfrm>
            <a:off x="619390" y="1936088"/>
            <a:ext cx="842347" cy="1678248"/>
          </a:xfrm>
          <a:prstGeom prst="rect">
            <a:avLst/>
          </a:prstGeom>
        </p:spPr>
        <p:txBody>
          <a:bodyPr vert="horz" wrap="square" lIns="0" tIns="0" rIns="0" bIns="0" rtlCol="0">
            <a:spAutoFit/>
          </a:bodyPr>
          <a:lstStyle/>
          <a:p>
            <a:pPr marL="0" marR="0">
              <a:lnSpc>
                <a:spcPts val="1030"/>
              </a:lnSpc>
              <a:spcBef>
                <a:spcPts val="0"/>
              </a:spcBef>
              <a:spcAft>
                <a:spcPts val="0"/>
              </a:spcAft>
            </a:pPr>
            <a:r>
              <a:rPr sz="750" spc="12" dirty="0">
                <a:solidFill>
                  <a:srgbClr val="221E1F"/>
                </a:solidFill>
                <a:latin typeface="RTHAWL+ArialMT"/>
                <a:cs typeface="RTHAWL+ArialMT"/>
              </a:rPr>
              <a:t>Basic</a:t>
            </a:r>
            <a:r>
              <a:rPr sz="750" dirty="0">
                <a:solidFill>
                  <a:srgbClr val="221E1F"/>
                </a:solidFill>
                <a:latin typeface="RTHAWL+ArialMT"/>
                <a:cs typeface="RTHAWL+ArialMT"/>
              </a:rPr>
              <a:t> </a:t>
            </a:r>
            <a:r>
              <a:rPr sz="750" spc="12" dirty="0">
                <a:solidFill>
                  <a:srgbClr val="221E1F"/>
                </a:solidFill>
                <a:latin typeface="RTHAWL+ArialMT"/>
                <a:cs typeface="RTHAWL+ArialMT"/>
              </a:rPr>
              <a:t>Operation</a:t>
            </a:r>
          </a:p>
          <a:p>
            <a:pPr marL="0" marR="0">
              <a:lnSpc>
                <a:spcPts val="1030"/>
              </a:lnSpc>
              <a:spcBef>
                <a:spcPts val="1990"/>
              </a:spcBef>
              <a:spcAft>
                <a:spcPts val="0"/>
              </a:spcAft>
            </a:pPr>
            <a:r>
              <a:rPr sz="750" spc="12" dirty="0">
                <a:solidFill>
                  <a:srgbClr val="221E1F"/>
                </a:solidFill>
                <a:latin typeface="RTHAWL+ArialMT"/>
                <a:cs typeface="RTHAWL+ArialMT"/>
              </a:rPr>
              <a:t>Basic</a:t>
            </a:r>
            <a:r>
              <a:rPr sz="750" dirty="0">
                <a:solidFill>
                  <a:srgbClr val="221E1F"/>
                </a:solidFill>
                <a:latin typeface="RTHAWL+ArialMT"/>
                <a:cs typeface="RTHAWL+ArialMT"/>
              </a:rPr>
              <a:t> </a:t>
            </a:r>
            <a:r>
              <a:rPr sz="750" spc="12" dirty="0">
                <a:solidFill>
                  <a:srgbClr val="221E1F"/>
                </a:solidFill>
                <a:latin typeface="RTHAWL+ArialMT"/>
                <a:cs typeface="RTHAWL+ArialMT"/>
              </a:rPr>
              <a:t>Operation</a:t>
            </a:r>
          </a:p>
          <a:p>
            <a:pPr marL="0" marR="0">
              <a:lnSpc>
                <a:spcPts val="1030"/>
              </a:lnSpc>
              <a:spcBef>
                <a:spcPts val="1990"/>
              </a:spcBef>
              <a:spcAft>
                <a:spcPts val="0"/>
              </a:spcAft>
            </a:pPr>
            <a:r>
              <a:rPr sz="750" spc="12" dirty="0">
                <a:solidFill>
                  <a:srgbClr val="221E1F"/>
                </a:solidFill>
                <a:latin typeface="RTHAWL+ArialMT"/>
                <a:cs typeface="RTHAWL+ArialMT"/>
              </a:rPr>
              <a:t>Basic</a:t>
            </a:r>
            <a:r>
              <a:rPr sz="750" dirty="0">
                <a:solidFill>
                  <a:srgbClr val="221E1F"/>
                </a:solidFill>
                <a:latin typeface="RTHAWL+ArialMT"/>
                <a:cs typeface="RTHAWL+ArialMT"/>
              </a:rPr>
              <a:t> </a:t>
            </a:r>
            <a:r>
              <a:rPr sz="750" spc="12" dirty="0">
                <a:solidFill>
                  <a:srgbClr val="221E1F"/>
                </a:solidFill>
                <a:latin typeface="RTHAWL+ArialMT"/>
                <a:cs typeface="RTHAWL+ArialMT"/>
              </a:rPr>
              <a:t>Operation</a:t>
            </a:r>
          </a:p>
          <a:p>
            <a:pPr marL="0" marR="0">
              <a:lnSpc>
                <a:spcPts val="1030"/>
              </a:lnSpc>
              <a:spcBef>
                <a:spcPts val="1940"/>
              </a:spcBef>
              <a:spcAft>
                <a:spcPts val="0"/>
              </a:spcAft>
            </a:pPr>
            <a:r>
              <a:rPr sz="750" spc="12" dirty="0">
                <a:solidFill>
                  <a:srgbClr val="221E1F"/>
                </a:solidFill>
                <a:latin typeface="RTHAWL+ArialMT"/>
                <a:cs typeface="RTHAWL+ArialMT"/>
              </a:rPr>
              <a:t>Basic</a:t>
            </a:r>
            <a:r>
              <a:rPr sz="750" dirty="0">
                <a:solidFill>
                  <a:srgbClr val="221E1F"/>
                </a:solidFill>
                <a:latin typeface="RTHAWL+ArialMT"/>
                <a:cs typeface="RTHAWL+ArialMT"/>
              </a:rPr>
              <a:t> </a:t>
            </a:r>
            <a:r>
              <a:rPr sz="750" spc="12" dirty="0">
                <a:solidFill>
                  <a:srgbClr val="221E1F"/>
                </a:solidFill>
                <a:latin typeface="RTHAWL+ArialMT"/>
                <a:cs typeface="RTHAWL+ArialMT"/>
              </a:rPr>
              <a:t>Operation</a:t>
            </a:r>
          </a:p>
          <a:p>
            <a:pPr marL="0" marR="0">
              <a:lnSpc>
                <a:spcPts val="1030"/>
              </a:lnSpc>
              <a:spcBef>
                <a:spcPts val="1990"/>
              </a:spcBef>
              <a:spcAft>
                <a:spcPts val="0"/>
              </a:spcAft>
            </a:pPr>
            <a:r>
              <a:rPr sz="750" spc="21" dirty="0">
                <a:solidFill>
                  <a:srgbClr val="221E1F"/>
                </a:solidFill>
                <a:latin typeface="RTHAWL+ArialMT"/>
                <a:cs typeface="RTHAWL+ArialMT"/>
              </a:rPr>
              <a:t>Specification</a:t>
            </a:r>
          </a:p>
        </p:txBody>
      </p:sp>
      <p:sp>
        <p:nvSpPr>
          <p:cNvPr id="10" name="object 10"/>
          <p:cNvSpPr txBox="1"/>
          <p:nvPr/>
        </p:nvSpPr>
        <p:spPr>
          <a:xfrm>
            <a:off x="2914761" y="2347741"/>
            <a:ext cx="197542" cy="884980"/>
          </a:xfrm>
          <a:prstGeom prst="rect">
            <a:avLst/>
          </a:prstGeom>
        </p:spPr>
        <p:txBody>
          <a:bodyPr vert="horz" wrap="square" lIns="0" tIns="0" rIns="0" bIns="0" rtlCol="0">
            <a:spAutoFit/>
          </a:bodyPr>
          <a:lstStyle/>
          <a:p>
            <a:pPr marL="0" marR="0">
              <a:lnSpc>
                <a:spcPts val="1030"/>
              </a:lnSpc>
              <a:spcBef>
                <a:spcPts val="0"/>
              </a:spcBef>
              <a:spcAft>
                <a:spcPts val="0"/>
              </a:spcAft>
            </a:pPr>
            <a:r>
              <a:rPr sz="750" dirty="0">
                <a:solidFill>
                  <a:srgbClr val="221E1F"/>
                </a:solidFill>
                <a:latin typeface="RTHAWL+ArialMT"/>
                <a:cs typeface="RTHAWL+ArialMT"/>
              </a:rPr>
              <a:t>6</a:t>
            </a:r>
          </a:p>
          <a:p>
            <a:pPr marL="0" marR="0">
              <a:lnSpc>
                <a:spcPts val="1030"/>
              </a:lnSpc>
              <a:spcBef>
                <a:spcPts val="1878"/>
              </a:spcBef>
              <a:spcAft>
                <a:spcPts val="0"/>
              </a:spcAft>
            </a:pPr>
            <a:r>
              <a:rPr sz="750" dirty="0">
                <a:solidFill>
                  <a:srgbClr val="221E1F"/>
                </a:solidFill>
                <a:latin typeface="RTHAWL+ArialMT"/>
                <a:cs typeface="RTHAWL+ArialMT"/>
              </a:rPr>
              <a:t>7</a:t>
            </a:r>
          </a:p>
          <a:p>
            <a:pPr marL="0" marR="0">
              <a:lnSpc>
                <a:spcPts val="1030"/>
              </a:lnSpc>
              <a:spcBef>
                <a:spcPts val="1798"/>
              </a:spcBef>
              <a:spcAft>
                <a:spcPts val="0"/>
              </a:spcAft>
            </a:pPr>
            <a:r>
              <a:rPr sz="750" dirty="0">
                <a:solidFill>
                  <a:srgbClr val="221E1F"/>
                </a:solidFill>
                <a:latin typeface="RTHAWL+ArialMT"/>
                <a:cs typeface="RTHAWL+ArialMT"/>
              </a:rPr>
              <a:t>8</a:t>
            </a:r>
          </a:p>
        </p:txBody>
      </p:sp>
      <p:sp>
        <p:nvSpPr>
          <p:cNvPr id="11" name="object 11"/>
          <p:cNvSpPr txBox="1"/>
          <p:nvPr/>
        </p:nvSpPr>
        <p:spPr>
          <a:xfrm>
            <a:off x="2914761" y="3461647"/>
            <a:ext cx="197542" cy="168968"/>
          </a:xfrm>
          <a:prstGeom prst="rect">
            <a:avLst/>
          </a:prstGeom>
        </p:spPr>
        <p:txBody>
          <a:bodyPr vert="horz" wrap="square" lIns="0" tIns="0" rIns="0" bIns="0" rtlCol="0">
            <a:spAutoFit/>
          </a:bodyPr>
          <a:lstStyle/>
          <a:p>
            <a:pPr marL="0" marR="0">
              <a:lnSpc>
                <a:spcPts val="1030"/>
              </a:lnSpc>
              <a:spcBef>
                <a:spcPts val="0"/>
              </a:spcBef>
              <a:spcAft>
                <a:spcPts val="0"/>
              </a:spcAft>
            </a:pPr>
            <a:r>
              <a:rPr sz="750" dirty="0">
                <a:solidFill>
                  <a:srgbClr val="221E1F"/>
                </a:solidFill>
                <a:latin typeface="RTHAWL+ArialMT"/>
                <a:cs typeface="RTHAWL+ArialMT"/>
              </a:rPr>
              <a:t>9</a:t>
            </a:r>
          </a:p>
        </p:txBody>
      </p:sp>
      <p:sp>
        <p:nvSpPr>
          <p:cNvPr id="12" name="object 12"/>
          <p:cNvSpPr txBox="1"/>
          <p:nvPr/>
        </p:nvSpPr>
        <p:spPr>
          <a:xfrm>
            <a:off x="609523" y="3821456"/>
            <a:ext cx="705776" cy="526675"/>
          </a:xfrm>
          <a:prstGeom prst="rect">
            <a:avLst/>
          </a:prstGeom>
        </p:spPr>
        <p:txBody>
          <a:bodyPr vert="horz" wrap="square" lIns="0" tIns="0" rIns="0" bIns="0" rtlCol="0">
            <a:spAutoFit/>
          </a:bodyPr>
          <a:lstStyle/>
          <a:p>
            <a:pPr marL="0" marR="0">
              <a:lnSpc>
                <a:spcPts val="1030"/>
              </a:lnSpc>
              <a:spcBef>
                <a:spcPts val="0"/>
              </a:spcBef>
              <a:spcAft>
                <a:spcPts val="0"/>
              </a:spcAft>
            </a:pPr>
            <a:r>
              <a:rPr sz="750" spc="13" dirty="0">
                <a:solidFill>
                  <a:srgbClr val="221E1F"/>
                </a:solidFill>
                <a:latin typeface="RTHAWL+ArialMT"/>
                <a:cs typeface="RTHAWL+ArialMT"/>
              </a:rPr>
              <a:t>Maintenance</a:t>
            </a:r>
          </a:p>
          <a:p>
            <a:pPr marL="2" marR="0">
              <a:lnSpc>
                <a:spcPts val="1030"/>
              </a:lnSpc>
              <a:spcBef>
                <a:spcPts val="1786"/>
              </a:spcBef>
              <a:spcAft>
                <a:spcPts val="0"/>
              </a:spcAft>
            </a:pPr>
            <a:r>
              <a:rPr sz="750" dirty="0">
                <a:solidFill>
                  <a:srgbClr val="221E1F"/>
                </a:solidFill>
                <a:latin typeface="RTHAWL+ArialMT"/>
                <a:cs typeface="RTHAWL+ArialMT"/>
              </a:rPr>
              <a:t>Warranty</a:t>
            </a:r>
          </a:p>
        </p:txBody>
      </p:sp>
      <p:sp>
        <p:nvSpPr>
          <p:cNvPr id="13" name="object 13"/>
          <p:cNvSpPr txBox="1"/>
          <p:nvPr/>
        </p:nvSpPr>
        <p:spPr>
          <a:xfrm>
            <a:off x="2914761" y="3846710"/>
            <a:ext cx="197542" cy="515519"/>
          </a:xfrm>
          <a:prstGeom prst="rect">
            <a:avLst/>
          </a:prstGeom>
        </p:spPr>
        <p:txBody>
          <a:bodyPr vert="horz" wrap="square" lIns="0" tIns="0" rIns="0" bIns="0" rtlCol="0">
            <a:spAutoFit/>
          </a:bodyPr>
          <a:lstStyle/>
          <a:p>
            <a:pPr marL="0" marR="0">
              <a:lnSpc>
                <a:spcPts val="1030"/>
              </a:lnSpc>
              <a:spcBef>
                <a:spcPts val="0"/>
              </a:spcBef>
              <a:spcAft>
                <a:spcPts val="0"/>
              </a:spcAft>
            </a:pPr>
            <a:r>
              <a:rPr sz="750" dirty="0">
                <a:solidFill>
                  <a:srgbClr val="221E1F"/>
                </a:solidFill>
                <a:latin typeface="RTHAWL+ArialMT"/>
                <a:cs typeface="RTHAWL+ArialMT"/>
              </a:rPr>
              <a:t>9</a:t>
            </a:r>
          </a:p>
          <a:p>
            <a:pPr marL="0" marR="0">
              <a:lnSpc>
                <a:spcPts val="1030"/>
              </a:lnSpc>
              <a:spcBef>
                <a:spcPts val="1748"/>
              </a:spcBef>
              <a:spcAft>
                <a:spcPts val="0"/>
              </a:spcAft>
            </a:pPr>
            <a:r>
              <a:rPr sz="750" dirty="0">
                <a:solidFill>
                  <a:srgbClr val="221E1F"/>
                </a:solidFill>
                <a:latin typeface="RTHAWL+ArialMT"/>
                <a:cs typeface="RTHAWL+ArialMT"/>
              </a:rPr>
              <a:t>9</a:t>
            </a:r>
          </a:p>
        </p:txBody>
      </p:sp>
      <p:sp>
        <p:nvSpPr>
          <p:cNvPr id="14" name="object 14"/>
          <p:cNvSpPr txBox="1"/>
          <p:nvPr/>
        </p:nvSpPr>
        <p:spPr>
          <a:xfrm>
            <a:off x="609526" y="4556413"/>
            <a:ext cx="672936" cy="546217"/>
          </a:xfrm>
          <a:prstGeom prst="rect">
            <a:avLst/>
          </a:prstGeom>
        </p:spPr>
        <p:txBody>
          <a:bodyPr vert="horz" wrap="square" lIns="0" tIns="0" rIns="0" bIns="0" rtlCol="0">
            <a:spAutoFit/>
          </a:bodyPr>
          <a:lstStyle/>
          <a:p>
            <a:pPr marL="0" marR="0">
              <a:lnSpc>
                <a:spcPts val="1030"/>
              </a:lnSpc>
              <a:spcBef>
                <a:spcPts val="0"/>
              </a:spcBef>
              <a:spcAft>
                <a:spcPts val="0"/>
              </a:spcAft>
            </a:pPr>
            <a:r>
              <a:rPr sz="750" spc="13" dirty="0">
                <a:solidFill>
                  <a:srgbClr val="221E1F"/>
                </a:solidFill>
                <a:latin typeface="RTHAWL+ArialMT"/>
                <a:cs typeface="RTHAWL+ArialMT"/>
              </a:rPr>
              <a:t>Package</a:t>
            </a:r>
            <a:r>
              <a:rPr sz="750" dirty="0">
                <a:solidFill>
                  <a:srgbClr val="221E1F"/>
                </a:solidFill>
                <a:latin typeface="RTHAWL+ArialMT"/>
                <a:cs typeface="RTHAWL+ArialMT"/>
              </a:rPr>
              <a:t> list</a:t>
            </a:r>
          </a:p>
          <a:p>
            <a:pPr marL="9864" marR="0">
              <a:lnSpc>
                <a:spcPts val="1030"/>
              </a:lnSpc>
              <a:spcBef>
                <a:spcPts val="1990"/>
              </a:spcBef>
              <a:spcAft>
                <a:spcPts val="0"/>
              </a:spcAft>
            </a:pPr>
            <a:r>
              <a:rPr sz="750" spc="22" dirty="0">
                <a:solidFill>
                  <a:srgbClr val="221E1F"/>
                </a:solidFill>
                <a:latin typeface="RTHAWL+ArialMT"/>
                <a:cs typeface="RTHAWL+ArialMT"/>
              </a:rPr>
              <a:t>Precaution</a:t>
            </a:r>
          </a:p>
        </p:txBody>
      </p:sp>
      <p:sp>
        <p:nvSpPr>
          <p:cNvPr id="15" name="object 15"/>
          <p:cNvSpPr txBox="1"/>
          <p:nvPr/>
        </p:nvSpPr>
        <p:spPr>
          <a:xfrm>
            <a:off x="2914761" y="4560932"/>
            <a:ext cx="197542" cy="168968"/>
          </a:xfrm>
          <a:prstGeom prst="rect">
            <a:avLst/>
          </a:prstGeom>
        </p:spPr>
        <p:txBody>
          <a:bodyPr vert="horz" wrap="square" lIns="0" tIns="0" rIns="0" bIns="0" rtlCol="0">
            <a:spAutoFit/>
          </a:bodyPr>
          <a:lstStyle/>
          <a:p>
            <a:pPr marL="0" marR="0">
              <a:lnSpc>
                <a:spcPts val="1030"/>
              </a:lnSpc>
              <a:spcBef>
                <a:spcPts val="0"/>
              </a:spcBef>
              <a:spcAft>
                <a:spcPts val="0"/>
              </a:spcAft>
            </a:pPr>
            <a:r>
              <a:rPr sz="750" dirty="0">
                <a:solidFill>
                  <a:srgbClr val="221E1F"/>
                </a:solidFill>
                <a:latin typeface="RTHAWL+ArialMT"/>
                <a:cs typeface="RTHAWL+ArialMT"/>
              </a:rPr>
              <a:t>9</a:t>
            </a:r>
          </a:p>
        </p:txBody>
      </p:sp>
      <p:sp>
        <p:nvSpPr>
          <p:cNvPr id="16" name="object 16"/>
          <p:cNvSpPr txBox="1"/>
          <p:nvPr/>
        </p:nvSpPr>
        <p:spPr>
          <a:xfrm>
            <a:off x="2914761" y="4929334"/>
            <a:ext cx="257687" cy="168968"/>
          </a:xfrm>
          <a:prstGeom prst="rect">
            <a:avLst/>
          </a:prstGeom>
        </p:spPr>
        <p:txBody>
          <a:bodyPr vert="horz" wrap="square" lIns="0" tIns="0" rIns="0" bIns="0" rtlCol="0">
            <a:spAutoFit/>
          </a:bodyPr>
          <a:lstStyle/>
          <a:p>
            <a:pPr marL="0" marR="0">
              <a:lnSpc>
                <a:spcPts val="1030"/>
              </a:lnSpc>
              <a:spcBef>
                <a:spcPts val="0"/>
              </a:spcBef>
              <a:spcAft>
                <a:spcPts val="0"/>
              </a:spcAft>
            </a:pPr>
            <a:r>
              <a:rPr sz="750" spc="57" dirty="0">
                <a:solidFill>
                  <a:srgbClr val="221E1F"/>
                </a:solidFill>
                <a:latin typeface="RTHAWL+ArialMT"/>
                <a:cs typeface="RTHAWL+ArialMT"/>
              </a:rPr>
              <a:t>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3594100" cy="5397500"/>
          </a:xfrm>
          <a:prstGeom prst="rect">
            <a:avLst/>
          </a:prstGeom>
          <a:blipFill>
            <a:blip r:embed="rId2" cstate="print"/>
            <a:stretch>
              <a:fillRect/>
            </a:stretch>
          </a:blipFill>
        </p:spPr>
        <p:txBody>
          <a:bodyPr wrap="square" lIns="0" tIns="0" rIns="0" bIns="0" rtlCol="0">
            <a:spAutoFit/>
          </a:bodyPr>
          <a:lstStyle/>
          <a:p>
            <a:endParaRPr dirty="0"/>
          </a:p>
        </p:txBody>
      </p:sp>
      <p:sp>
        <p:nvSpPr>
          <p:cNvPr id="3" name="object 3"/>
          <p:cNvSpPr txBox="1"/>
          <p:nvPr/>
        </p:nvSpPr>
        <p:spPr>
          <a:xfrm>
            <a:off x="756032" y="227554"/>
            <a:ext cx="1383942" cy="209419"/>
          </a:xfrm>
          <a:prstGeom prst="rect">
            <a:avLst/>
          </a:prstGeom>
        </p:spPr>
        <p:txBody>
          <a:bodyPr vert="horz" wrap="square" lIns="0" tIns="0" rIns="0" bIns="0" rtlCol="0">
            <a:spAutoFit/>
          </a:bodyPr>
          <a:lstStyle/>
          <a:p>
            <a:pPr marL="0" marR="0">
              <a:lnSpc>
                <a:spcPts val="1348"/>
              </a:lnSpc>
              <a:spcBef>
                <a:spcPts val="0"/>
              </a:spcBef>
              <a:spcAft>
                <a:spcPts val="0"/>
              </a:spcAft>
            </a:pPr>
            <a:r>
              <a:rPr sz="950" spc="10" dirty="0">
                <a:solidFill>
                  <a:srgbClr val="50C5CF"/>
                </a:solidFill>
                <a:latin typeface="TSKVKU+ArialMT,Bold"/>
                <a:cs typeface="TSKVKU+ArialMT,Bold"/>
              </a:rPr>
              <a:t>Product</a:t>
            </a:r>
            <a:r>
              <a:rPr sz="950" spc="46" dirty="0">
                <a:solidFill>
                  <a:srgbClr val="50C5CF"/>
                </a:solidFill>
                <a:latin typeface="TSKVKU+ArialMT,Bold"/>
                <a:cs typeface="TSKVKU+ArialMT,Bold"/>
              </a:rPr>
              <a:t> </a:t>
            </a:r>
            <a:r>
              <a:rPr sz="950" spc="11" dirty="0">
                <a:solidFill>
                  <a:srgbClr val="50C5CF"/>
                </a:solidFill>
                <a:latin typeface="TSKVKU+ArialMT,Bold"/>
                <a:cs typeface="TSKVKU+ArialMT,Bold"/>
              </a:rPr>
              <a:t>components</a:t>
            </a:r>
          </a:p>
        </p:txBody>
      </p:sp>
      <p:sp>
        <p:nvSpPr>
          <p:cNvPr id="4" name="object 4"/>
          <p:cNvSpPr txBox="1"/>
          <p:nvPr/>
        </p:nvSpPr>
        <p:spPr>
          <a:xfrm>
            <a:off x="3226982" y="257081"/>
            <a:ext cx="197542" cy="168968"/>
          </a:xfrm>
          <a:prstGeom prst="rect">
            <a:avLst/>
          </a:prstGeom>
        </p:spPr>
        <p:txBody>
          <a:bodyPr vert="horz" wrap="square" lIns="0" tIns="0" rIns="0" bIns="0" rtlCol="0">
            <a:spAutoFit/>
          </a:bodyPr>
          <a:lstStyle/>
          <a:p>
            <a:pPr marL="0" marR="0">
              <a:lnSpc>
                <a:spcPts val="1030"/>
              </a:lnSpc>
              <a:spcBef>
                <a:spcPts val="0"/>
              </a:spcBef>
              <a:spcAft>
                <a:spcPts val="0"/>
              </a:spcAft>
            </a:pPr>
            <a:r>
              <a:rPr sz="750" dirty="0">
                <a:solidFill>
                  <a:srgbClr val="221E1F"/>
                </a:solidFill>
                <a:latin typeface="RTHAWL+ArialMT"/>
                <a:cs typeface="RTHAWL+ArialMT"/>
              </a:rPr>
              <a:t>2</a:t>
            </a:r>
          </a:p>
        </p:txBody>
      </p:sp>
      <p:sp>
        <p:nvSpPr>
          <p:cNvPr id="5" name="object 5"/>
          <p:cNvSpPr txBox="1"/>
          <p:nvPr/>
        </p:nvSpPr>
        <p:spPr>
          <a:xfrm>
            <a:off x="1389308" y="1006792"/>
            <a:ext cx="168691" cy="145506"/>
          </a:xfrm>
          <a:prstGeom prst="rect">
            <a:avLst/>
          </a:prstGeom>
        </p:spPr>
        <p:txBody>
          <a:bodyPr vert="horz" wrap="square" lIns="0" tIns="0" rIns="0" bIns="0" rtlCol="0">
            <a:spAutoFit/>
          </a:bodyPr>
          <a:lstStyle/>
          <a:p>
            <a:pPr marL="0" marR="0">
              <a:lnSpc>
                <a:spcPts val="845"/>
              </a:lnSpc>
              <a:spcBef>
                <a:spcPts val="0"/>
              </a:spcBef>
              <a:spcAft>
                <a:spcPts val="0"/>
              </a:spcAft>
            </a:pPr>
            <a:r>
              <a:rPr sz="650" dirty="0">
                <a:solidFill>
                  <a:srgbClr val="50C5CF"/>
                </a:solidFill>
                <a:latin typeface="RTHAWL+ArialMT"/>
                <a:cs typeface="RTHAWL+ArialMT"/>
              </a:rPr>
              <a:t>1</a:t>
            </a:r>
          </a:p>
        </p:txBody>
      </p:sp>
      <p:sp>
        <p:nvSpPr>
          <p:cNvPr id="6" name="object 6"/>
          <p:cNvSpPr txBox="1"/>
          <p:nvPr/>
        </p:nvSpPr>
        <p:spPr>
          <a:xfrm>
            <a:off x="2177852" y="1241767"/>
            <a:ext cx="168691" cy="145506"/>
          </a:xfrm>
          <a:prstGeom prst="rect">
            <a:avLst/>
          </a:prstGeom>
        </p:spPr>
        <p:txBody>
          <a:bodyPr vert="horz" wrap="square" lIns="0" tIns="0" rIns="0" bIns="0" rtlCol="0">
            <a:spAutoFit/>
          </a:bodyPr>
          <a:lstStyle/>
          <a:p>
            <a:pPr marL="0" marR="0">
              <a:lnSpc>
                <a:spcPts val="845"/>
              </a:lnSpc>
              <a:spcBef>
                <a:spcPts val="0"/>
              </a:spcBef>
              <a:spcAft>
                <a:spcPts val="0"/>
              </a:spcAft>
            </a:pPr>
            <a:r>
              <a:rPr sz="650" dirty="0">
                <a:solidFill>
                  <a:srgbClr val="50C5CF"/>
                </a:solidFill>
                <a:latin typeface="RTHAWL+ArialMT"/>
                <a:cs typeface="RTHAWL+ArialMT"/>
              </a:rPr>
              <a:t>2</a:t>
            </a:r>
          </a:p>
        </p:txBody>
      </p:sp>
      <p:sp>
        <p:nvSpPr>
          <p:cNvPr id="7" name="object 7"/>
          <p:cNvSpPr txBox="1"/>
          <p:nvPr/>
        </p:nvSpPr>
        <p:spPr>
          <a:xfrm>
            <a:off x="2947666" y="2027089"/>
            <a:ext cx="168691" cy="145506"/>
          </a:xfrm>
          <a:prstGeom prst="rect">
            <a:avLst/>
          </a:prstGeom>
        </p:spPr>
        <p:txBody>
          <a:bodyPr vert="horz" wrap="square" lIns="0" tIns="0" rIns="0" bIns="0" rtlCol="0">
            <a:spAutoFit/>
          </a:bodyPr>
          <a:lstStyle/>
          <a:p>
            <a:pPr marL="0" marR="0">
              <a:lnSpc>
                <a:spcPts val="845"/>
              </a:lnSpc>
              <a:spcBef>
                <a:spcPts val="0"/>
              </a:spcBef>
              <a:spcAft>
                <a:spcPts val="0"/>
              </a:spcAft>
            </a:pPr>
            <a:r>
              <a:rPr sz="650" dirty="0">
                <a:solidFill>
                  <a:srgbClr val="50C5CF"/>
                </a:solidFill>
                <a:latin typeface="RTHAWL+ArialMT"/>
                <a:cs typeface="RTHAWL+ArialMT"/>
              </a:rPr>
              <a:t>3</a:t>
            </a:r>
          </a:p>
        </p:txBody>
      </p:sp>
      <p:sp>
        <p:nvSpPr>
          <p:cNvPr id="8" name="object 8"/>
          <p:cNvSpPr txBox="1"/>
          <p:nvPr/>
        </p:nvSpPr>
        <p:spPr>
          <a:xfrm>
            <a:off x="2947442" y="2357447"/>
            <a:ext cx="169033" cy="447623"/>
          </a:xfrm>
          <a:prstGeom prst="rect">
            <a:avLst/>
          </a:prstGeom>
        </p:spPr>
        <p:txBody>
          <a:bodyPr vert="horz" wrap="square" lIns="0" tIns="0" rIns="0" bIns="0" rtlCol="0">
            <a:spAutoFit/>
          </a:bodyPr>
          <a:lstStyle/>
          <a:p>
            <a:pPr marL="341" marR="0">
              <a:lnSpc>
                <a:spcPts val="845"/>
              </a:lnSpc>
              <a:spcBef>
                <a:spcPts val="0"/>
              </a:spcBef>
              <a:spcAft>
                <a:spcPts val="0"/>
              </a:spcAft>
            </a:pPr>
            <a:r>
              <a:rPr sz="650" dirty="0">
                <a:solidFill>
                  <a:srgbClr val="50C5CF"/>
                </a:solidFill>
                <a:latin typeface="RTHAWL+ArialMT"/>
                <a:cs typeface="RTHAWL+ArialMT"/>
              </a:rPr>
              <a:t>4</a:t>
            </a:r>
          </a:p>
          <a:p>
            <a:pPr marL="0" marR="0">
              <a:lnSpc>
                <a:spcPts val="845"/>
              </a:lnSpc>
              <a:spcBef>
                <a:spcPts val="516"/>
              </a:spcBef>
              <a:spcAft>
                <a:spcPts val="0"/>
              </a:spcAft>
            </a:pPr>
            <a:r>
              <a:rPr sz="650" dirty="0">
                <a:solidFill>
                  <a:srgbClr val="50C5CF"/>
                </a:solidFill>
                <a:latin typeface="RTHAWL+ArialMT"/>
                <a:cs typeface="RTHAWL+ArialMT"/>
              </a:rPr>
              <a:t>5</a:t>
            </a:r>
          </a:p>
          <a:p>
            <a:pPr marL="237" marR="0">
              <a:lnSpc>
                <a:spcPts val="845"/>
              </a:lnSpc>
              <a:spcBef>
                <a:spcPts val="555"/>
              </a:spcBef>
              <a:spcAft>
                <a:spcPts val="0"/>
              </a:spcAft>
            </a:pPr>
            <a:r>
              <a:rPr sz="650" dirty="0">
                <a:solidFill>
                  <a:srgbClr val="50C5CF"/>
                </a:solidFill>
                <a:latin typeface="RTHAWL+ArialMT"/>
                <a:cs typeface="RTHAWL+ArialMT"/>
              </a:rPr>
              <a:t>6</a:t>
            </a:r>
          </a:p>
        </p:txBody>
      </p:sp>
      <p:sp>
        <p:nvSpPr>
          <p:cNvPr id="9" name="object 9"/>
          <p:cNvSpPr txBox="1"/>
          <p:nvPr/>
        </p:nvSpPr>
        <p:spPr>
          <a:xfrm>
            <a:off x="831466" y="3922755"/>
            <a:ext cx="155297" cy="136242"/>
          </a:xfrm>
          <a:prstGeom prst="rect">
            <a:avLst/>
          </a:prstGeom>
        </p:spPr>
        <p:txBody>
          <a:bodyPr vert="horz" wrap="square" lIns="0" tIns="0" rIns="0" bIns="0" rtlCol="0">
            <a:spAutoFit/>
          </a:bodyPr>
          <a:lstStyle/>
          <a:p>
            <a:pPr marL="0" marR="0">
              <a:lnSpc>
                <a:spcPts val="772"/>
              </a:lnSpc>
              <a:spcBef>
                <a:spcPts val="0"/>
              </a:spcBef>
              <a:spcAft>
                <a:spcPts val="0"/>
              </a:spcAft>
            </a:pPr>
            <a:r>
              <a:rPr sz="600" dirty="0">
                <a:solidFill>
                  <a:srgbClr val="221E1F"/>
                </a:solidFill>
                <a:latin typeface="RTHAWL+ArialMT"/>
                <a:cs typeface="RTHAWL+ArialMT"/>
              </a:rPr>
              <a:t>1</a:t>
            </a:r>
          </a:p>
        </p:txBody>
      </p:sp>
      <p:sp>
        <p:nvSpPr>
          <p:cNvPr id="10" name="object 10"/>
          <p:cNvSpPr txBox="1"/>
          <p:nvPr/>
        </p:nvSpPr>
        <p:spPr>
          <a:xfrm>
            <a:off x="957941" y="3915593"/>
            <a:ext cx="644966"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spc="-31" dirty="0">
                <a:solidFill>
                  <a:srgbClr val="221E1F"/>
                </a:solidFill>
                <a:latin typeface="RTHAWL+ArialMT"/>
                <a:cs typeface="RTHAWL+ArialMT"/>
              </a:rPr>
              <a:t>Touch</a:t>
            </a:r>
            <a:r>
              <a:rPr sz="700" spc="13" dirty="0">
                <a:solidFill>
                  <a:srgbClr val="221E1F"/>
                </a:solidFill>
                <a:latin typeface="RTHAWL+ArialMT"/>
                <a:cs typeface="RTHAWL+ArialMT"/>
              </a:rPr>
              <a:t> </a:t>
            </a:r>
            <a:r>
              <a:rPr sz="700" spc="-11" dirty="0">
                <a:solidFill>
                  <a:srgbClr val="221E1F"/>
                </a:solidFill>
                <a:latin typeface="RTHAWL+ArialMT"/>
                <a:cs typeface="RTHAWL+ArialMT"/>
              </a:rPr>
              <a:t>screen</a:t>
            </a:r>
          </a:p>
        </p:txBody>
      </p:sp>
      <p:sp>
        <p:nvSpPr>
          <p:cNvPr id="11" name="object 11"/>
          <p:cNvSpPr txBox="1"/>
          <p:nvPr/>
        </p:nvSpPr>
        <p:spPr>
          <a:xfrm>
            <a:off x="2140059" y="3924173"/>
            <a:ext cx="155297" cy="136242"/>
          </a:xfrm>
          <a:prstGeom prst="rect">
            <a:avLst/>
          </a:prstGeom>
        </p:spPr>
        <p:txBody>
          <a:bodyPr vert="horz" wrap="square" lIns="0" tIns="0" rIns="0" bIns="0" rtlCol="0">
            <a:spAutoFit/>
          </a:bodyPr>
          <a:lstStyle/>
          <a:p>
            <a:pPr marL="0" marR="0">
              <a:lnSpc>
                <a:spcPts val="772"/>
              </a:lnSpc>
              <a:spcBef>
                <a:spcPts val="0"/>
              </a:spcBef>
              <a:spcAft>
                <a:spcPts val="0"/>
              </a:spcAft>
            </a:pPr>
            <a:r>
              <a:rPr sz="600" dirty="0">
                <a:solidFill>
                  <a:srgbClr val="221E1F"/>
                </a:solidFill>
                <a:latin typeface="RTHAWL+ArialMT"/>
                <a:cs typeface="RTHAWL+ArialMT"/>
              </a:rPr>
              <a:t>2</a:t>
            </a:r>
          </a:p>
        </p:txBody>
      </p:sp>
      <p:sp>
        <p:nvSpPr>
          <p:cNvPr id="12" name="object 12"/>
          <p:cNvSpPr txBox="1"/>
          <p:nvPr/>
        </p:nvSpPr>
        <p:spPr>
          <a:xfrm>
            <a:off x="2277976" y="3907548"/>
            <a:ext cx="544572"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spc="-12" dirty="0">
                <a:solidFill>
                  <a:srgbClr val="221E1F"/>
                </a:solidFill>
                <a:latin typeface="RTHAWL+ArialMT"/>
                <a:cs typeface="RTHAWL+ArialMT"/>
              </a:rPr>
              <a:t>Handpiece</a:t>
            </a:r>
          </a:p>
        </p:txBody>
      </p:sp>
      <p:sp>
        <p:nvSpPr>
          <p:cNvPr id="13" name="object 13"/>
          <p:cNvSpPr txBox="1"/>
          <p:nvPr/>
        </p:nvSpPr>
        <p:spPr>
          <a:xfrm>
            <a:off x="834882" y="4303686"/>
            <a:ext cx="155499" cy="500433"/>
          </a:xfrm>
          <a:prstGeom prst="rect">
            <a:avLst/>
          </a:prstGeom>
        </p:spPr>
        <p:txBody>
          <a:bodyPr vert="horz" wrap="square" lIns="0" tIns="0" rIns="0" bIns="0" rtlCol="0">
            <a:spAutoFit/>
          </a:bodyPr>
          <a:lstStyle/>
          <a:p>
            <a:pPr marL="201" marR="0">
              <a:lnSpc>
                <a:spcPts val="772"/>
              </a:lnSpc>
              <a:spcBef>
                <a:spcPts val="0"/>
              </a:spcBef>
              <a:spcAft>
                <a:spcPts val="0"/>
              </a:spcAft>
            </a:pPr>
            <a:r>
              <a:rPr sz="600" dirty="0">
                <a:solidFill>
                  <a:srgbClr val="221E1F"/>
                </a:solidFill>
                <a:latin typeface="RTHAWL+ArialMT"/>
                <a:cs typeface="RTHAWL+ArialMT"/>
              </a:rPr>
              <a:t>3</a:t>
            </a:r>
          </a:p>
          <a:p>
            <a:pPr marL="0" marR="0">
              <a:lnSpc>
                <a:spcPts val="772"/>
              </a:lnSpc>
              <a:spcBef>
                <a:spcPts val="2044"/>
              </a:spcBef>
              <a:spcAft>
                <a:spcPts val="0"/>
              </a:spcAft>
            </a:pPr>
            <a:r>
              <a:rPr sz="600" dirty="0">
                <a:solidFill>
                  <a:srgbClr val="221E1F"/>
                </a:solidFill>
                <a:latin typeface="RTHAWL+ArialMT"/>
                <a:cs typeface="RTHAWL+ArialMT"/>
              </a:rPr>
              <a:t>5</a:t>
            </a:r>
          </a:p>
        </p:txBody>
      </p:sp>
      <p:sp>
        <p:nvSpPr>
          <p:cNvPr id="14" name="object 14"/>
          <p:cNvSpPr txBox="1"/>
          <p:nvPr/>
        </p:nvSpPr>
        <p:spPr>
          <a:xfrm>
            <a:off x="957941" y="4287528"/>
            <a:ext cx="850580" cy="517253"/>
          </a:xfrm>
          <a:prstGeom prst="rect">
            <a:avLst/>
          </a:prstGeom>
        </p:spPr>
        <p:txBody>
          <a:bodyPr vert="horz" wrap="square" lIns="0" tIns="0" rIns="0" bIns="0" rtlCol="0">
            <a:spAutoFit/>
          </a:bodyPr>
          <a:lstStyle/>
          <a:p>
            <a:pPr marL="0" marR="0">
              <a:lnSpc>
                <a:spcPts val="901"/>
              </a:lnSpc>
              <a:spcBef>
                <a:spcPts val="0"/>
              </a:spcBef>
              <a:spcAft>
                <a:spcPts val="0"/>
              </a:spcAft>
            </a:pPr>
            <a:r>
              <a:rPr sz="700" spc="-12" dirty="0">
                <a:solidFill>
                  <a:srgbClr val="221E1F"/>
                </a:solidFill>
                <a:latin typeface="RTHAWL+ArialMT"/>
                <a:cs typeface="RTHAWL+ArialMT"/>
              </a:rPr>
              <a:t>Handpiece</a:t>
            </a:r>
            <a:r>
              <a:rPr sz="700" dirty="0">
                <a:solidFill>
                  <a:srgbClr val="221E1F"/>
                </a:solidFill>
                <a:latin typeface="RTHAWL+ArialMT"/>
                <a:cs typeface="RTHAWL+ArialMT"/>
              </a:rPr>
              <a:t> </a:t>
            </a:r>
            <a:r>
              <a:rPr sz="700" spc="-11" dirty="0">
                <a:solidFill>
                  <a:srgbClr val="221E1F"/>
                </a:solidFill>
                <a:latin typeface="RTHAWL+ArialMT"/>
                <a:cs typeface="RTHAWL+ArialMT"/>
              </a:rPr>
              <a:t>bracket</a:t>
            </a:r>
          </a:p>
          <a:p>
            <a:pPr marL="0" marR="0">
              <a:lnSpc>
                <a:spcPts val="901"/>
              </a:lnSpc>
              <a:spcBef>
                <a:spcPts val="1969"/>
              </a:spcBef>
              <a:spcAft>
                <a:spcPts val="0"/>
              </a:spcAft>
            </a:pPr>
            <a:r>
              <a:rPr sz="700" spc="-12" dirty="0">
                <a:solidFill>
                  <a:srgbClr val="221E1F"/>
                </a:solidFill>
                <a:latin typeface="RTHAWL+ArialMT"/>
                <a:cs typeface="RTHAWL+ArialMT"/>
              </a:rPr>
              <a:t>Handpiece</a:t>
            </a:r>
            <a:r>
              <a:rPr sz="700" dirty="0">
                <a:solidFill>
                  <a:srgbClr val="221E1F"/>
                </a:solidFill>
                <a:latin typeface="RTHAWL+ArialMT"/>
                <a:cs typeface="RTHAWL+ArialMT"/>
              </a:rPr>
              <a:t> </a:t>
            </a:r>
            <a:r>
              <a:rPr sz="700" spc="-12" dirty="0">
                <a:solidFill>
                  <a:srgbClr val="221E1F"/>
                </a:solidFill>
                <a:latin typeface="RTHAWL+ArialMT"/>
                <a:cs typeface="RTHAWL+ArialMT"/>
              </a:rPr>
              <a:t>socket</a:t>
            </a:r>
          </a:p>
        </p:txBody>
      </p:sp>
      <p:sp>
        <p:nvSpPr>
          <p:cNvPr id="15" name="object 15"/>
          <p:cNvSpPr txBox="1"/>
          <p:nvPr/>
        </p:nvSpPr>
        <p:spPr>
          <a:xfrm>
            <a:off x="2139807" y="4304038"/>
            <a:ext cx="155391" cy="500556"/>
          </a:xfrm>
          <a:prstGeom prst="rect">
            <a:avLst/>
          </a:prstGeom>
        </p:spPr>
        <p:txBody>
          <a:bodyPr vert="horz" wrap="square" lIns="0" tIns="0" rIns="0" bIns="0" rtlCol="0">
            <a:spAutoFit/>
          </a:bodyPr>
          <a:lstStyle/>
          <a:p>
            <a:pPr marL="93" marR="0">
              <a:lnSpc>
                <a:spcPts val="772"/>
              </a:lnSpc>
              <a:spcBef>
                <a:spcPts val="0"/>
              </a:spcBef>
              <a:spcAft>
                <a:spcPts val="0"/>
              </a:spcAft>
            </a:pPr>
            <a:r>
              <a:rPr sz="600" dirty="0">
                <a:solidFill>
                  <a:srgbClr val="221E1F"/>
                </a:solidFill>
                <a:latin typeface="RTHAWL+ArialMT"/>
                <a:cs typeface="RTHAWL+ArialMT"/>
              </a:rPr>
              <a:t>4</a:t>
            </a:r>
          </a:p>
          <a:p>
            <a:pPr marL="0" marR="0">
              <a:lnSpc>
                <a:spcPts val="772"/>
              </a:lnSpc>
              <a:spcBef>
                <a:spcPts val="2045"/>
              </a:spcBef>
              <a:spcAft>
                <a:spcPts val="0"/>
              </a:spcAft>
            </a:pPr>
            <a:r>
              <a:rPr sz="600" dirty="0">
                <a:solidFill>
                  <a:srgbClr val="221E1F"/>
                </a:solidFill>
                <a:latin typeface="RTHAWL+ArialMT"/>
                <a:cs typeface="RTHAWL+ArialMT"/>
              </a:rPr>
              <a:t>6</a:t>
            </a:r>
          </a:p>
        </p:txBody>
      </p:sp>
      <p:sp>
        <p:nvSpPr>
          <p:cNvPr id="16" name="object 16"/>
          <p:cNvSpPr txBox="1"/>
          <p:nvPr/>
        </p:nvSpPr>
        <p:spPr>
          <a:xfrm>
            <a:off x="2277976" y="4295570"/>
            <a:ext cx="649701" cy="517257"/>
          </a:xfrm>
          <a:prstGeom prst="rect">
            <a:avLst/>
          </a:prstGeom>
        </p:spPr>
        <p:txBody>
          <a:bodyPr vert="horz" wrap="square" lIns="0" tIns="0" rIns="0" bIns="0" rtlCol="0">
            <a:spAutoFit/>
          </a:bodyPr>
          <a:lstStyle/>
          <a:p>
            <a:pPr marL="0" marR="0">
              <a:lnSpc>
                <a:spcPts val="901"/>
              </a:lnSpc>
              <a:spcBef>
                <a:spcPts val="0"/>
              </a:spcBef>
              <a:spcAft>
                <a:spcPts val="0"/>
              </a:spcAft>
            </a:pPr>
            <a:r>
              <a:rPr sz="700" spc="-14" dirty="0">
                <a:solidFill>
                  <a:srgbClr val="221E1F"/>
                </a:solidFill>
                <a:latin typeface="RTHAWL+ArialMT"/>
                <a:cs typeface="RTHAWL+ArialMT"/>
              </a:rPr>
              <a:t>Power</a:t>
            </a:r>
            <a:r>
              <a:rPr sz="700" dirty="0">
                <a:solidFill>
                  <a:srgbClr val="221E1F"/>
                </a:solidFill>
                <a:latin typeface="RTHAWL+ArialMT"/>
                <a:cs typeface="RTHAWL+ArialMT"/>
              </a:rPr>
              <a:t> </a:t>
            </a:r>
            <a:r>
              <a:rPr sz="700" spc="-10" dirty="0">
                <a:solidFill>
                  <a:srgbClr val="221E1F"/>
                </a:solidFill>
                <a:latin typeface="RTHAWL+ArialMT"/>
                <a:cs typeface="RTHAWL+ArialMT"/>
              </a:rPr>
              <a:t>switch</a:t>
            </a:r>
          </a:p>
          <a:p>
            <a:pPr marL="0" marR="0">
              <a:lnSpc>
                <a:spcPts val="901"/>
              </a:lnSpc>
              <a:spcBef>
                <a:spcPts val="1969"/>
              </a:spcBef>
              <a:spcAft>
                <a:spcPts val="0"/>
              </a:spcAft>
            </a:pPr>
            <a:r>
              <a:rPr sz="700" spc="-14" dirty="0">
                <a:solidFill>
                  <a:srgbClr val="221E1F"/>
                </a:solidFill>
                <a:latin typeface="RTHAWL+ArialMT"/>
                <a:cs typeface="RTHAWL+ArialMT"/>
              </a:rPr>
              <a:t>Power</a:t>
            </a:r>
            <a:r>
              <a:rPr sz="700" dirty="0">
                <a:solidFill>
                  <a:srgbClr val="221E1F"/>
                </a:solidFill>
                <a:latin typeface="RTHAWL+ArialMT"/>
                <a:cs typeface="RTHAWL+ArialMT"/>
              </a:rPr>
              <a:t> </a:t>
            </a:r>
            <a:r>
              <a:rPr sz="700" spc="-12" dirty="0">
                <a:solidFill>
                  <a:srgbClr val="221E1F"/>
                </a:solidFill>
                <a:latin typeface="RTHAWL+ArialMT"/>
                <a:cs typeface="RTHAWL+ArialMT"/>
              </a:rPr>
              <a:t>socket</a:t>
            </a:r>
          </a:p>
        </p:txBody>
      </p:sp>
      <p:pic>
        <p:nvPicPr>
          <p:cNvPr id="18" name="图片 17">
            <a:extLst>
              <a:ext uri="{FF2B5EF4-FFF2-40B4-BE49-F238E27FC236}">
                <a16:creationId xmlns:a16="http://schemas.microsoft.com/office/drawing/2014/main" id="{C4C039FB-A618-A2D2-0548-99AFCD1F7E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09" y="837718"/>
            <a:ext cx="3304115" cy="27383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860946" y="167633"/>
            <a:ext cx="1746636" cy="178895"/>
          </a:xfrm>
          <a:prstGeom prst="rect">
            <a:avLst/>
          </a:prstGeom>
        </p:spPr>
        <p:txBody>
          <a:bodyPr vert="horz" wrap="square" lIns="0" tIns="0" rIns="0" bIns="0" rtlCol="0">
            <a:spAutoFit/>
          </a:bodyPr>
          <a:lstStyle/>
          <a:p>
            <a:pPr marL="0" marR="0" algn="ctr">
              <a:lnSpc>
                <a:spcPts val="1348"/>
              </a:lnSpc>
              <a:spcBef>
                <a:spcPts val="0"/>
              </a:spcBef>
              <a:spcAft>
                <a:spcPts val="0"/>
              </a:spcAft>
            </a:pPr>
            <a:r>
              <a:rPr lang="en-US" sz="1400" spc="10" dirty="0">
                <a:solidFill>
                  <a:srgbClr val="50C5CF"/>
                </a:solidFill>
                <a:latin typeface="TSKVKU+ArialMT,Bold"/>
                <a:cs typeface="TSKVKU+ArialMT,Bold"/>
              </a:rPr>
              <a:t>Benefits</a:t>
            </a:r>
            <a:endParaRPr sz="1400" spc="10" dirty="0">
              <a:solidFill>
                <a:srgbClr val="50C5CF"/>
              </a:solidFill>
              <a:latin typeface="TSKVKU+ArialMT,Bold"/>
              <a:cs typeface="TSKVKU+ArialMT,Bold"/>
            </a:endParaRPr>
          </a:p>
        </p:txBody>
      </p:sp>
      <p:sp>
        <p:nvSpPr>
          <p:cNvPr id="4" name="object 4"/>
          <p:cNvSpPr txBox="1"/>
          <p:nvPr/>
        </p:nvSpPr>
        <p:spPr>
          <a:xfrm>
            <a:off x="3226982" y="257081"/>
            <a:ext cx="197542" cy="168968"/>
          </a:xfrm>
          <a:prstGeom prst="rect">
            <a:avLst/>
          </a:prstGeom>
        </p:spPr>
        <p:txBody>
          <a:bodyPr vert="horz" wrap="square" lIns="0" tIns="0" rIns="0" bIns="0" rtlCol="0">
            <a:spAutoFit/>
          </a:bodyPr>
          <a:lstStyle/>
          <a:p>
            <a:pPr marL="0" marR="0">
              <a:lnSpc>
                <a:spcPts val="1030"/>
              </a:lnSpc>
              <a:spcBef>
                <a:spcPts val="0"/>
              </a:spcBef>
              <a:spcAft>
                <a:spcPts val="0"/>
              </a:spcAft>
            </a:pPr>
            <a:r>
              <a:rPr sz="750" dirty="0">
                <a:solidFill>
                  <a:srgbClr val="221E1F"/>
                </a:solidFill>
                <a:latin typeface="RTHAWL+ArialMT"/>
                <a:cs typeface="RTHAWL+ArialMT"/>
              </a:rPr>
              <a:t>4</a:t>
            </a:r>
          </a:p>
        </p:txBody>
      </p:sp>
      <p:sp>
        <p:nvSpPr>
          <p:cNvPr id="18" name="TextBox 17">
            <a:extLst>
              <a:ext uri="{FF2B5EF4-FFF2-40B4-BE49-F238E27FC236}">
                <a16:creationId xmlns:a16="http://schemas.microsoft.com/office/drawing/2014/main" id="{DC1C8AC6-FB0A-708A-6914-CDD383F373E3}"/>
              </a:ext>
            </a:extLst>
          </p:cNvPr>
          <p:cNvSpPr txBox="1"/>
          <p:nvPr/>
        </p:nvSpPr>
        <p:spPr>
          <a:xfrm>
            <a:off x="68858" y="587891"/>
            <a:ext cx="3501656" cy="4552528"/>
          </a:xfrm>
          <a:prstGeom prst="rect">
            <a:avLst/>
          </a:prstGeom>
          <a:noFill/>
        </p:spPr>
        <p:txBody>
          <a:bodyPr wrap="square" rtlCol="0">
            <a:spAutoFit/>
          </a:bodyPr>
          <a:lstStyle/>
          <a:p>
            <a:pPr marL="0" marR="0" algn="l">
              <a:lnSpc>
                <a:spcPts val="755"/>
              </a:lnSpc>
              <a:spcBef>
                <a:spcPts val="1180"/>
              </a:spcBef>
              <a:spcAft>
                <a:spcPts val="0"/>
              </a:spcAft>
            </a:pPr>
            <a:r>
              <a:rPr lang="en-US" sz="1100" kern="100" spc="-15" dirty="0">
                <a:solidFill>
                  <a:srgbClr val="221E1F"/>
                </a:solidFill>
                <a:effectLst/>
                <a:latin typeface="RTHAWL+ArialMT" panose="020B0604020202020204"/>
                <a:ea typeface="DengXian" panose="02010600030101010101" pitchFamily="2" charset="-122"/>
                <a:cs typeface="Times New Roman" panose="02020603050405020304" pitchFamily="18" charset="0"/>
              </a:rPr>
              <a:t>This device has both Radio Frequency (RF) and Microcurrent (EMS) technologies.</a:t>
            </a:r>
          </a:p>
          <a:p>
            <a:pPr marL="0" marR="0" algn="l">
              <a:lnSpc>
                <a:spcPts val="755"/>
              </a:lnSpc>
              <a:spcBef>
                <a:spcPts val="1180"/>
              </a:spcBef>
              <a:spcAft>
                <a:spcPts val="0"/>
              </a:spcAft>
            </a:pPr>
            <a:r>
              <a:rPr lang="en-US" sz="1100" kern="100" spc="-15" dirty="0">
                <a:solidFill>
                  <a:srgbClr val="221E1F"/>
                </a:solidFill>
                <a:effectLst/>
                <a:latin typeface="RTHAWL+ArialMT" panose="020B0604020202020204"/>
                <a:ea typeface="DengXian" panose="02010600030101010101" pitchFamily="2" charset="-122"/>
                <a:cs typeface="Times New Roman" panose="02020603050405020304" pitchFamily="18" charset="0"/>
              </a:rPr>
              <a:t>RF</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is</a:t>
            </a:r>
            <a:r>
              <a:rPr lang="en-US" sz="1100" kern="100" spc="-1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a</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10" dirty="0">
                <a:solidFill>
                  <a:srgbClr val="221E1F"/>
                </a:solidFill>
                <a:effectLst/>
                <a:latin typeface="RTHAWL+ArialMT" panose="020B0604020202020204"/>
                <a:ea typeface="DengXian" panose="02010600030101010101" pitchFamily="2" charset="-122"/>
                <a:cs typeface="Times New Roman" panose="02020603050405020304" pitchFamily="18" charset="0"/>
              </a:rPr>
              <a:t>skin heating therapy</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10" dirty="0">
                <a:solidFill>
                  <a:srgbClr val="221E1F"/>
                </a:solidFill>
                <a:effectLst/>
                <a:latin typeface="RTHAWL+ArialMT" panose="020B0604020202020204"/>
                <a:ea typeface="DengXian" panose="02010600030101010101" pitchFamily="2" charset="-122"/>
                <a:cs typeface="Times New Roman" panose="02020603050405020304" pitchFamily="18" charset="0"/>
              </a:rPr>
              <a:t>that</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10" dirty="0">
                <a:solidFill>
                  <a:srgbClr val="221E1F"/>
                </a:solidFill>
                <a:effectLst/>
                <a:latin typeface="RTHAWL+ArialMT" panose="020B0604020202020204"/>
                <a:ea typeface="DengXian" panose="02010600030101010101" pitchFamily="2" charset="-122"/>
                <a:cs typeface="Times New Roman" panose="02020603050405020304" pitchFamily="18" charset="0"/>
              </a:rPr>
              <a:t>stimulates and regenerates collagen. It</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10" dirty="0">
                <a:solidFill>
                  <a:srgbClr val="221E1F"/>
                </a:solidFill>
                <a:effectLst/>
                <a:latin typeface="RTHAWL+ArialMT" panose="020B0604020202020204"/>
                <a:ea typeface="DengXian" panose="02010600030101010101" pitchFamily="2" charset="-122"/>
                <a:cs typeface="Times New Roman" panose="02020603050405020304" pitchFamily="18" charset="0"/>
              </a:rPr>
              <a:t>reduces wrinkles </a:t>
            </a:r>
            <a:r>
              <a:rPr lang="en-US" sz="1100" kern="100" spc="-15" dirty="0">
                <a:solidFill>
                  <a:srgbClr val="221E1F"/>
                </a:solidFill>
                <a:effectLst/>
                <a:latin typeface="RTHAWL+ArialMT" panose="020B0604020202020204"/>
                <a:ea typeface="DengXian" panose="02010600030101010101" pitchFamily="2" charset="-122"/>
                <a:cs typeface="Times New Roman" panose="02020603050405020304" pitchFamily="18" charset="0"/>
              </a:rPr>
              <a:t>and</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10" dirty="0">
                <a:solidFill>
                  <a:srgbClr val="221E1F"/>
                </a:solidFill>
                <a:effectLst/>
                <a:latin typeface="RTHAWL+ArialMT" panose="020B0604020202020204"/>
                <a:ea typeface="DengXian" panose="02010600030101010101" pitchFamily="2" charset="-122"/>
                <a:cs typeface="Times New Roman" panose="02020603050405020304" pitchFamily="18" charset="0"/>
              </a:rPr>
              <a:t>firms the skin.</a:t>
            </a:r>
            <a:endParaRPr lang="en-US" sz="1100" kern="100" dirty="0">
              <a:effectLst/>
              <a:latin typeface="RTHAWL+ArialMT" panose="020B0604020202020204"/>
              <a:ea typeface="DengXian" panose="02010600030101010101" pitchFamily="2" charset="-122"/>
              <a:cs typeface="Times New Roman" panose="02020603050405020304" pitchFamily="18" charset="0"/>
            </a:endParaRPr>
          </a:p>
          <a:p>
            <a:pPr marL="0" marR="0" algn="l">
              <a:lnSpc>
                <a:spcPts val="755"/>
              </a:lnSpc>
              <a:spcBef>
                <a:spcPts val="895"/>
              </a:spcBef>
              <a:spcAft>
                <a:spcPts val="0"/>
              </a:spcAft>
            </a:pPr>
            <a:r>
              <a:rPr lang="en-US" sz="1100" kern="100" spc="-10" dirty="0">
                <a:solidFill>
                  <a:srgbClr val="221E1F"/>
                </a:solidFill>
                <a:effectLst/>
                <a:latin typeface="RTHAWL+ArialMT" panose="020B0604020202020204"/>
                <a:ea typeface="DengXian" panose="02010600030101010101" pitchFamily="2" charset="-122"/>
                <a:cs typeface="Times New Roman" panose="02020603050405020304" pitchFamily="18" charset="0"/>
              </a:rPr>
              <a:t>EMS </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enhances cell</a:t>
            </a:r>
            <a:r>
              <a:rPr lang="en-US" sz="1100" kern="100" spc="-1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activity,</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promotes</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muscle</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exercise,</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15" dirty="0">
                <a:solidFill>
                  <a:srgbClr val="221E1F"/>
                </a:solidFill>
                <a:effectLst/>
                <a:latin typeface="RTHAWL+ArialMT" panose="020B0604020202020204"/>
                <a:ea typeface="DengXian" panose="02010600030101010101" pitchFamily="2" charset="-122"/>
                <a:cs typeface="Times New Roman" panose="02020603050405020304" pitchFamily="18" charset="0"/>
              </a:rPr>
              <a:t>and</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15" dirty="0">
                <a:solidFill>
                  <a:srgbClr val="221E1F"/>
                </a:solidFill>
                <a:effectLst/>
                <a:latin typeface="RTHAWL+ArialMT" panose="020B0604020202020204"/>
                <a:ea typeface="DengXian" panose="02010600030101010101" pitchFamily="2" charset="-122"/>
                <a:cs typeface="Times New Roman" panose="02020603050405020304" pitchFamily="18" charset="0"/>
              </a:rPr>
              <a:t>restores the</a:t>
            </a:r>
            <a:r>
              <a:rPr lang="en-US" sz="1100" kern="100" spc="-195" dirty="0">
                <a:solidFill>
                  <a:srgbClr val="221E1F"/>
                </a:solidFill>
                <a:effectLst/>
                <a:latin typeface="RTHAWL+ArialMT" panose="020B0604020202020204"/>
                <a:ea typeface="DengXian" panose="02010600030101010101" pitchFamily="2" charset="-122"/>
                <a:cs typeface="Times New Roman" panose="02020603050405020304" pitchFamily="18" charset="0"/>
              </a:rPr>
              <a:t> s</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kins</a:t>
            </a:r>
            <a:r>
              <a:rPr lang="en-US" sz="1100" kern="100" spc="-1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elasticity. It</a:t>
            </a:r>
            <a:r>
              <a:rPr lang="en-US" sz="1100" kern="100" spc="-1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accelerates</a:t>
            </a:r>
            <a:r>
              <a:rPr lang="en-US" sz="1100" kern="100" spc="-1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blood</a:t>
            </a:r>
            <a:r>
              <a:rPr lang="en-US" sz="1100" kern="100" spc="-1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circulation</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and</a:t>
            </a:r>
            <a:r>
              <a:rPr lang="en-US" sz="1100" kern="100" spc="-1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promotes the absorption of</a:t>
            </a:r>
            <a:r>
              <a:rPr lang="en-US" sz="1100" kern="100" spc="-1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nutrients</a:t>
            </a:r>
            <a:r>
              <a:rPr lang="en-US" sz="1100" kern="100" spc="-1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into</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 the</a:t>
            </a:r>
            <a:r>
              <a:rPr lang="en-US" sz="1100" kern="100" spc="-1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tissue.</a:t>
            </a:r>
            <a:endParaRPr lang="en-US" sz="1100" kern="100" dirty="0">
              <a:effectLst/>
              <a:latin typeface="RTHAWL+ArialMT" panose="020B0604020202020204"/>
              <a:ea typeface="DengXian" panose="02010600030101010101" pitchFamily="2" charset="-122"/>
              <a:cs typeface="Times New Roman" panose="02020603050405020304" pitchFamily="18" charset="0"/>
            </a:endParaRPr>
          </a:p>
          <a:p>
            <a:pPr marL="0" marR="0" algn="l">
              <a:lnSpc>
                <a:spcPts val="755"/>
              </a:lnSpc>
              <a:spcBef>
                <a:spcPts val="1010"/>
              </a:spcBef>
              <a:spcAft>
                <a:spcPts val="0"/>
              </a:spcAft>
            </a:pPr>
            <a:r>
              <a:rPr lang="en-US" sz="1100" kern="100" spc="-25" dirty="0">
                <a:solidFill>
                  <a:srgbClr val="221E1F"/>
                </a:solidFill>
                <a:effectLst/>
                <a:latin typeface="RTHAWL+ArialMT" panose="020B0604020202020204"/>
                <a:ea typeface="DengXian" panose="02010600030101010101" pitchFamily="2" charset="-122"/>
                <a:cs typeface="Times New Roman" panose="02020603050405020304" pitchFamily="18" charset="0"/>
              </a:rPr>
              <a:t>The</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360-degree</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rotating</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handpiece</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can</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be</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rotated</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forward</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or</a:t>
            </a:r>
            <a:r>
              <a:rPr lang="en-US" sz="1100" kern="100" spc="1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reverse, or</a:t>
            </a:r>
            <a:r>
              <a:rPr lang="en-US" sz="1100" kern="100" spc="1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15" dirty="0">
                <a:solidFill>
                  <a:srgbClr val="221E1F"/>
                </a:solidFill>
                <a:effectLst/>
                <a:latin typeface="RTHAWL+ArialMT" panose="020B0604020202020204"/>
                <a:ea typeface="DengXian" panose="02010600030101010101" pitchFamily="2" charset="-122"/>
                <a:cs typeface="Times New Roman" panose="02020603050405020304" pitchFamily="18" charset="0"/>
              </a:rPr>
              <a:t>it</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can</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be</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rotated</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5" dirty="0">
                <a:solidFill>
                  <a:srgbClr val="221E1F"/>
                </a:solidFill>
                <a:effectLst/>
                <a:latin typeface="RTHAWL+ArialMT" panose="020B0604020202020204"/>
                <a:ea typeface="DengXian" panose="02010600030101010101" pitchFamily="2" charset="-122"/>
                <a:cs typeface="Times New Roman" panose="02020603050405020304" pitchFamily="18" charset="0"/>
              </a:rPr>
              <a:t>alternately.</a:t>
            </a:r>
            <a:endParaRPr lang="en-US" sz="1100" kern="100" dirty="0">
              <a:effectLst/>
              <a:latin typeface="RTHAWL+ArialMT" panose="020B0604020202020204"/>
              <a:ea typeface="DengXian" panose="02010600030101010101" pitchFamily="2" charset="-122"/>
              <a:cs typeface="Times New Roman" panose="02020603050405020304" pitchFamily="18" charset="0"/>
            </a:endParaRPr>
          </a:p>
          <a:p>
            <a:pPr marL="0" marR="0" algn="l">
              <a:lnSpc>
                <a:spcPts val="755"/>
              </a:lnSpc>
              <a:spcBef>
                <a:spcPts val="1020"/>
              </a:spcBef>
              <a:spcAft>
                <a:spcPts val="0"/>
              </a:spcAft>
            </a:pPr>
            <a:r>
              <a:rPr lang="en-US" sz="1100" kern="100" spc="-25" dirty="0">
                <a:solidFill>
                  <a:srgbClr val="221E1F"/>
                </a:solidFill>
                <a:effectLst/>
                <a:latin typeface="RTHAWL+ArialMT" panose="020B0604020202020204"/>
                <a:ea typeface="DengXian" panose="02010600030101010101" pitchFamily="2" charset="-122"/>
                <a:cs typeface="Times New Roman" panose="02020603050405020304" pitchFamily="18" charset="0"/>
              </a:rPr>
              <a:t>The</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rotation</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speed</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15" dirty="0">
                <a:solidFill>
                  <a:srgbClr val="221E1F"/>
                </a:solidFill>
                <a:effectLst/>
                <a:latin typeface="RTHAWL+ArialMT" panose="020B0604020202020204"/>
                <a:ea typeface="DengXian" panose="02010600030101010101" pitchFamily="2" charset="-122"/>
                <a:cs typeface="Times New Roman" panose="02020603050405020304" pitchFamily="18" charset="0"/>
              </a:rPr>
              <a:t>is</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adjustable.</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The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360</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-degree</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rotating</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5" dirty="0">
                <a:solidFill>
                  <a:srgbClr val="221E1F"/>
                </a:solidFill>
                <a:effectLst/>
                <a:latin typeface="RTHAWL+ArialMT" panose="020B0604020202020204"/>
                <a:ea typeface="DengXian" panose="02010600030101010101" pitchFamily="2" charset="-122"/>
                <a:cs typeface="Times New Roman" panose="02020603050405020304" pitchFamily="18" charset="0"/>
              </a:rPr>
              <a:t>massage head</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helps with blood circulation,</a:t>
            </a:r>
            <a:r>
              <a:rPr lang="en-US" sz="1100" kern="100" spc="-20" dirty="0">
                <a:solidFill>
                  <a:srgbClr val="221E1F"/>
                </a:solidFill>
                <a:latin typeface="RTHAWL+ArialMT" panose="020B0604020202020204"/>
                <a:ea typeface="DengXian" panose="02010600030101010101" pitchFamily="2" charset="-122"/>
                <a:cs typeface="Times New Roman" panose="02020603050405020304" pitchFamily="18" charset="0"/>
              </a:rPr>
              <a:t> and it feels good.</a:t>
            </a:r>
            <a:endPar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endParaRPr>
          </a:p>
          <a:p>
            <a:pPr marL="0" marR="0" algn="l">
              <a:lnSpc>
                <a:spcPts val="755"/>
              </a:lnSpc>
              <a:spcBef>
                <a:spcPts val="1020"/>
              </a:spcBef>
              <a:spcAft>
                <a:spcPts val="0"/>
              </a:spcAft>
            </a:pP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Combine</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with</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blue</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light</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phototherapy</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15" dirty="0">
                <a:solidFill>
                  <a:srgbClr val="221E1F"/>
                </a:solidFill>
                <a:effectLst/>
                <a:latin typeface="RTHAWL+ArialMT" panose="020B0604020202020204"/>
                <a:ea typeface="DengXian" panose="02010600030101010101" pitchFamily="2" charset="-122"/>
                <a:cs typeface="Times New Roman" panose="02020603050405020304" pitchFamily="18" charset="0"/>
              </a:rPr>
              <a:t>to</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achieve</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even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better</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skin</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care</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results. Blue light is good for acne reduction and calming the skin.</a:t>
            </a:r>
            <a:endParaRPr lang="en-US" sz="1100" kern="100" dirty="0">
              <a:effectLst/>
              <a:latin typeface="RTHAWL+ArialMT" panose="020B0604020202020204"/>
              <a:ea typeface="DengXian" panose="02010600030101010101" pitchFamily="2" charset="-122"/>
              <a:cs typeface="Times New Roman" panose="02020603050405020304" pitchFamily="18" charset="0"/>
            </a:endParaRPr>
          </a:p>
          <a:p>
            <a:pPr marL="0" marR="0" algn="l">
              <a:lnSpc>
                <a:spcPts val="755"/>
              </a:lnSpc>
              <a:spcBef>
                <a:spcPts val="1020"/>
              </a:spcBef>
              <a:spcAft>
                <a:spcPts val="0"/>
              </a:spcAft>
            </a:pP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Safe:</a:t>
            </a:r>
            <a:r>
              <a:rPr lang="en-US" sz="1100" kern="100" spc="1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non-invasive,</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does</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not</a:t>
            </a:r>
            <a:r>
              <a:rPr lang="en-US" sz="1100" kern="100" spc="1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burn</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the</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skin.</a:t>
            </a:r>
            <a:endParaRPr lang="en-US" sz="1100" kern="100" dirty="0">
              <a:effectLst/>
              <a:latin typeface="RTHAWL+ArialMT" panose="020B0604020202020204"/>
              <a:ea typeface="DengXian" panose="02010600030101010101" pitchFamily="2" charset="-122"/>
              <a:cs typeface="Times New Roman" panose="02020603050405020304" pitchFamily="18" charset="0"/>
            </a:endParaRPr>
          </a:p>
          <a:p>
            <a:pPr marL="0" marR="0" algn="l">
              <a:lnSpc>
                <a:spcPts val="950"/>
              </a:lnSpc>
              <a:spcBef>
                <a:spcPts val="895"/>
              </a:spcBef>
              <a:spcAft>
                <a:spcPts val="0"/>
              </a:spcAft>
            </a:pP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Ease of use</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latin typeface="RTHAWL+ArialMT" panose="020B0604020202020204"/>
                <a:ea typeface="DengXian" panose="02010600030101010101" pitchFamily="2" charset="-122"/>
                <a:cs typeface="Times New Roman" panose="02020603050405020304" pitchFamily="18" charset="0"/>
              </a:rPr>
              <a:t>This machine is quite easy to use</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a:t>
            </a:r>
            <a:endParaRPr lang="en-US" sz="1100" kern="100" dirty="0">
              <a:effectLst/>
              <a:latin typeface="RTHAWL+ArialMT" panose="020B0604020202020204"/>
              <a:ea typeface="DengXian" panose="02010600030101010101" pitchFamily="2" charset="-122"/>
              <a:cs typeface="Times New Roman" panose="02020603050405020304" pitchFamily="18" charset="0"/>
            </a:endParaRPr>
          </a:p>
          <a:p>
            <a:pPr marL="0" marR="0" algn="l">
              <a:lnSpc>
                <a:spcPts val="950"/>
              </a:lnSpc>
              <a:spcBef>
                <a:spcPts val="660"/>
              </a:spcBef>
              <a:spcAft>
                <a:spcPts val="0"/>
              </a:spcAft>
            </a:pP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Comfortable for client:</a:t>
            </a:r>
            <a:r>
              <a:rPr lang="en-US" sz="1100" kern="100" spc="10" dirty="0">
                <a:solidFill>
                  <a:srgbClr val="221E1F"/>
                </a:solidFill>
                <a:effectLst/>
                <a:latin typeface="RTHAWL+ArialMT" panose="020B0604020202020204"/>
                <a:ea typeface="DengXian" panose="02010600030101010101" pitchFamily="2" charset="-122"/>
                <a:cs typeface="Times New Roman" panose="02020603050405020304" pitchFamily="18" charset="0"/>
              </a:rPr>
              <a:t> Feels like a tapotement massage</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a:t>
            </a:r>
            <a:endParaRPr lang="en-US" sz="1100" kern="100" dirty="0">
              <a:effectLst/>
              <a:latin typeface="RTHAWL+ArialMT" panose="020B0604020202020204"/>
              <a:ea typeface="DengXian" panose="02010600030101010101" pitchFamily="2" charset="-122"/>
              <a:cs typeface="Times New Roman" panose="02020603050405020304" pitchFamily="18" charset="0"/>
            </a:endParaRPr>
          </a:p>
          <a:p>
            <a:pPr marL="0" marR="0" algn="l">
              <a:lnSpc>
                <a:spcPts val="950"/>
              </a:lnSpc>
              <a:spcBef>
                <a:spcPts val="690"/>
              </a:spcBef>
              <a:spcAft>
                <a:spcPts val="0"/>
              </a:spcAft>
            </a:pP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Efficient modalities:</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5" dirty="0">
                <a:solidFill>
                  <a:srgbClr val="221E1F"/>
                </a:solidFill>
                <a:effectLst/>
                <a:latin typeface="RTHAWL+ArialMT" panose="020B0604020202020204"/>
                <a:ea typeface="DengXian" panose="02010600030101010101" pitchFamily="2" charset="-122"/>
                <a:cs typeface="Times New Roman" panose="02020603050405020304" pitchFamily="18" charset="0"/>
              </a:rPr>
              <a:t>RF</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and</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5" dirty="0">
                <a:solidFill>
                  <a:srgbClr val="221E1F"/>
                </a:solidFill>
                <a:effectLst/>
                <a:latin typeface="RTHAWL+ArialMT" panose="020B0604020202020204"/>
                <a:ea typeface="DengXian" panose="02010600030101010101" pitchFamily="2" charset="-122"/>
                <a:cs typeface="Times New Roman" panose="02020603050405020304" pitchFamily="18" charset="0"/>
              </a:rPr>
              <a:t>EMS,</a:t>
            </a:r>
            <a:r>
              <a:rPr lang="en-US" sz="1100" kern="100" spc="1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and</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combination</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of</a:t>
            </a:r>
            <a:r>
              <a:rPr lang="en-US" sz="1100" kern="100" spc="1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rotation</a:t>
            </a:r>
            <a:r>
              <a:rPr lang="en-US" sz="1100" kern="100"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and</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blue </a:t>
            </a:r>
            <a:r>
              <a:rPr lang="en-US" sz="1100" kern="100" spc="-20" dirty="0">
                <a:solidFill>
                  <a:srgbClr val="221E1F"/>
                </a:solidFill>
                <a:effectLst/>
                <a:latin typeface="RTHAWL+ArialMT" panose="020B0604020202020204"/>
                <a:ea typeface="DengXian" panose="02010600030101010101" pitchFamily="2" charset="-122"/>
                <a:cs typeface="Times New Roman" panose="02020603050405020304" pitchFamily="18" charset="0"/>
              </a:rPr>
              <a:t>light</a:t>
            </a:r>
            <a:r>
              <a:rPr lang="en-US" sz="1100" kern="100" spc="5" dirty="0">
                <a:solidFill>
                  <a:srgbClr val="221E1F"/>
                </a:solidFill>
                <a:effectLst/>
                <a:latin typeface="RTHAWL+ArialMT" panose="020B0604020202020204"/>
                <a:ea typeface="DengXian" panose="02010600030101010101" pitchFamily="2" charset="-122"/>
                <a:cs typeface="Times New Roman" panose="02020603050405020304" pitchFamily="18" charset="0"/>
              </a:rPr>
              <a:t> </a:t>
            </a:r>
            <a:r>
              <a:rPr lang="en-US" sz="1100" kern="100" spc="-25" dirty="0">
                <a:solidFill>
                  <a:srgbClr val="221E1F"/>
                </a:solidFill>
                <a:effectLst/>
                <a:latin typeface="RTHAWL+ArialMT" panose="020B0604020202020204"/>
                <a:ea typeface="DengXian" panose="02010600030101010101" pitchFamily="2" charset="-122"/>
                <a:cs typeface="Times New Roman" panose="02020603050405020304" pitchFamily="18" charset="0"/>
              </a:rPr>
              <a:t>therapy.</a:t>
            </a:r>
          </a:p>
          <a:p>
            <a:pPr marL="0" marR="0" algn="l">
              <a:lnSpc>
                <a:spcPts val="950"/>
              </a:lnSpc>
              <a:spcBef>
                <a:spcPts val="690"/>
              </a:spcBef>
              <a:spcAft>
                <a:spcPts val="0"/>
              </a:spcAft>
            </a:pPr>
            <a:endParaRPr lang="en-US" sz="1100" kern="100" dirty="0">
              <a:effectLst/>
              <a:latin typeface="RTHAWL+ArialMT" panose="020B0604020202020204"/>
              <a:ea typeface="DengXian" panose="02010600030101010101" pitchFamily="2" charset="-122"/>
              <a:cs typeface="Times New Roman" panose="02020603050405020304" pitchFamily="18" charset="0"/>
            </a:endParaRPr>
          </a:p>
          <a:p>
            <a:r>
              <a:rPr lang="en-US" sz="1100" spc="-25" dirty="0">
                <a:solidFill>
                  <a:srgbClr val="221E1F"/>
                </a:solidFill>
                <a:effectLst/>
                <a:latin typeface="RTHAWL+ArialMT" panose="020B0604020202020204"/>
                <a:ea typeface="DengXian" panose="02010600030101010101" pitchFamily="2" charset="-122"/>
              </a:rPr>
              <a:t>Contraindications:</a:t>
            </a:r>
            <a:br>
              <a:rPr lang="en-US" sz="1100" spc="-25" dirty="0">
                <a:solidFill>
                  <a:srgbClr val="221E1F"/>
                </a:solidFill>
                <a:effectLst/>
                <a:latin typeface="RTHAWL+ArialMT" panose="020B0604020202020204"/>
                <a:ea typeface="DengXian" panose="02010600030101010101" pitchFamily="2" charset="-122"/>
              </a:rPr>
            </a:br>
            <a:r>
              <a:rPr lang="en-US" sz="1100" spc="-25" dirty="0">
                <a:solidFill>
                  <a:srgbClr val="221E1F"/>
                </a:solidFill>
                <a:effectLst/>
                <a:latin typeface="RTHAWL+ArialMT" panose="020B0604020202020204"/>
                <a:ea typeface="DengXian" panose="02010600030101010101" pitchFamily="2" charset="-122"/>
              </a:rPr>
              <a:t>Pregnancy</a:t>
            </a:r>
            <a:br>
              <a:rPr lang="en-US" sz="1100" spc="-25" dirty="0">
                <a:solidFill>
                  <a:srgbClr val="221E1F"/>
                </a:solidFill>
                <a:effectLst/>
                <a:latin typeface="RTHAWL+ArialMT" panose="020B0604020202020204"/>
                <a:ea typeface="DengXian" panose="02010600030101010101" pitchFamily="2" charset="-122"/>
              </a:rPr>
            </a:br>
            <a:r>
              <a:rPr lang="en-US" sz="1100" spc="-25" dirty="0">
                <a:solidFill>
                  <a:srgbClr val="221E1F"/>
                </a:solidFill>
                <a:effectLst/>
                <a:latin typeface="RTHAWL+ArialMT" panose="020B0604020202020204"/>
                <a:ea typeface="DengXian" panose="02010600030101010101" pitchFamily="2" charset="-122"/>
              </a:rPr>
              <a:t>Pacemaker</a:t>
            </a:r>
            <a:br>
              <a:rPr lang="en-US" sz="1100" spc="-25" dirty="0">
                <a:solidFill>
                  <a:srgbClr val="221E1F"/>
                </a:solidFill>
                <a:effectLst/>
                <a:latin typeface="Tahoma" panose="020B0604030504040204" pitchFamily="34" charset="0"/>
                <a:ea typeface="DengXian" panose="02010600030101010101" pitchFamily="2" charset="-122"/>
              </a:rPr>
            </a:br>
            <a:r>
              <a:rPr lang="en-US" sz="1100" spc="-25" dirty="0">
                <a:solidFill>
                  <a:srgbClr val="221E1F"/>
                </a:solidFill>
                <a:effectLst/>
                <a:latin typeface="RTHAWL+ArialMT" panose="020B0604020202020204"/>
                <a:ea typeface="DengXian" panose="02010600030101010101" pitchFamily="2" charset="-122"/>
              </a:rPr>
              <a:t>Active lesions or cancer on area being used.</a:t>
            </a:r>
            <a:endParaRPr lang="en-US" sz="1100" dirty="0">
              <a:latin typeface="RTHAWL+ArialMT"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3594100" cy="5397500"/>
          </a:xfrm>
          <a:prstGeom prst="rect">
            <a:avLst/>
          </a:prstGeom>
          <a:blipFill>
            <a:blip r:embed="rId2" cstate="print"/>
            <a:stretch>
              <a:fillRect/>
            </a:stretch>
          </a:blipFill>
        </p:spPr>
        <p:txBody>
          <a:bodyPr wrap="square" lIns="0" tIns="0" rIns="0" bIns="0" rtlCol="0">
            <a:spAutoFit/>
          </a:bodyPr>
          <a:lstStyle/>
          <a:p>
            <a:endParaRPr/>
          </a:p>
        </p:txBody>
      </p:sp>
      <p:pic>
        <p:nvPicPr>
          <p:cNvPr id="35" name="图片 34">
            <a:extLst>
              <a:ext uri="{FF2B5EF4-FFF2-40B4-BE49-F238E27FC236}">
                <a16:creationId xmlns:a16="http://schemas.microsoft.com/office/drawing/2014/main" id="{9E7782B2-9CB0-49FA-55ED-A0232D6C70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 y="0"/>
            <a:ext cx="3593716" cy="5397500"/>
          </a:xfrm>
          <a:prstGeom prst="rect">
            <a:avLst/>
          </a:prstGeom>
        </p:spPr>
      </p:pic>
      <p:sp>
        <p:nvSpPr>
          <p:cNvPr id="3" name="object 3"/>
          <p:cNvSpPr txBox="1"/>
          <p:nvPr/>
        </p:nvSpPr>
        <p:spPr>
          <a:xfrm>
            <a:off x="716075" y="228304"/>
            <a:ext cx="1094904" cy="209419"/>
          </a:xfrm>
          <a:prstGeom prst="rect">
            <a:avLst/>
          </a:prstGeom>
        </p:spPr>
        <p:txBody>
          <a:bodyPr vert="horz" wrap="square" lIns="0" tIns="0" rIns="0" bIns="0" rtlCol="0">
            <a:spAutoFit/>
          </a:bodyPr>
          <a:lstStyle/>
          <a:p>
            <a:pPr marL="0" marR="0">
              <a:lnSpc>
                <a:spcPts val="1348"/>
              </a:lnSpc>
              <a:spcBef>
                <a:spcPts val="0"/>
              </a:spcBef>
              <a:spcAft>
                <a:spcPts val="0"/>
              </a:spcAft>
            </a:pPr>
            <a:r>
              <a:rPr sz="950" dirty="0">
                <a:solidFill>
                  <a:srgbClr val="50C5CF"/>
                </a:solidFill>
                <a:latin typeface="TSKVKU+ArialMT,Bold"/>
                <a:cs typeface="TSKVKU+ArialMT,Bold"/>
              </a:rPr>
              <a:t>Basic</a:t>
            </a:r>
            <a:r>
              <a:rPr sz="950" spc="31" dirty="0">
                <a:solidFill>
                  <a:srgbClr val="50C5CF"/>
                </a:solidFill>
                <a:latin typeface="TSKVKU+ArialMT,Bold"/>
                <a:cs typeface="TSKVKU+ArialMT,Bold"/>
              </a:rPr>
              <a:t> </a:t>
            </a:r>
            <a:r>
              <a:rPr sz="950" dirty="0">
                <a:solidFill>
                  <a:srgbClr val="50C5CF"/>
                </a:solidFill>
                <a:latin typeface="TSKVKU+ArialMT,Bold"/>
                <a:cs typeface="TSKVKU+ArialMT,Bold"/>
              </a:rPr>
              <a:t>Operation</a:t>
            </a:r>
          </a:p>
        </p:txBody>
      </p:sp>
      <p:sp>
        <p:nvSpPr>
          <p:cNvPr id="4" name="object 4"/>
          <p:cNvSpPr txBox="1"/>
          <p:nvPr/>
        </p:nvSpPr>
        <p:spPr>
          <a:xfrm>
            <a:off x="3226982" y="257081"/>
            <a:ext cx="197542" cy="168968"/>
          </a:xfrm>
          <a:prstGeom prst="rect">
            <a:avLst/>
          </a:prstGeom>
        </p:spPr>
        <p:txBody>
          <a:bodyPr vert="horz" wrap="square" lIns="0" tIns="0" rIns="0" bIns="0" rtlCol="0">
            <a:spAutoFit/>
          </a:bodyPr>
          <a:lstStyle/>
          <a:p>
            <a:pPr marL="0" marR="0">
              <a:lnSpc>
                <a:spcPts val="1030"/>
              </a:lnSpc>
              <a:spcBef>
                <a:spcPts val="0"/>
              </a:spcBef>
              <a:spcAft>
                <a:spcPts val="0"/>
              </a:spcAft>
            </a:pPr>
            <a:r>
              <a:rPr sz="750" dirty="0">
                <a:solidFill>
                  <a:srgbClr val="221E1F"/>
                </a:solidFill>
                <a:latin typeface="RTHAWL+ArialMT"/>
                <a:cs typeface="RTHAWL+ArialMT"/>
              </a:rPr>
              <a:t>5</a:t>
            </a:r>
          </a:p>
        </p:txBody>
      </p:sp>
      <p:sp>
        <p:nvSpPr>
          <p:cNvPr id="5" name="object 5"/>
          <p:cNvSpPr txBox="1"/>
          <p:nvPr/>
        </p:nvSpPr>
        <p:spPr>
          <a:xfrm>
            <a:off x="1756364" y="679896"/>
            <a:ext cx="1701821" cy="423834"/>
          </a:xfrm>
          <a:prstGeom prst="rect">
            <a:avLst/>
          </a:prstGeom>
        </p:spPr>
        <p:txBody>
          <a:bodyPr vert="horz" wrap="square" lIns="0" tIns="0" rIns="0" bIns="0" rtlCol="0">
            <a:spAutoFit/>
          </a:bodyPr>
          <a:lstStyle/>
          <a:p>
            <a:pPr marL="0" marR="0">
              <a:lnSpc>
                <a:spcPts val="901"/>
              </a:lnSpc>
              <a:spcBef>
                <a:spcPts val="0"/>
              </a:spcBef>
              <a:spcAft>
                <a:spcPts val="0"/>
              </a:spcAft>
            </a:pPr>
            <a:r>
              <a:rPr sz="700" spc="-41" dirty="0">
                <a:solidFill>
                  <a:srgbClr val="221E1F"/>
                </a:solidFill>
                <a:latin typeface="RTHAWL+ArialMT"/>
                <a:cs typeface="RTHAWL+ArialMT"/>
              </a:rPr>
              <a:t>1.</a:t>
            </a:r>
            <a:r>
              <a:rPr sz="700" spc="28" dirty="0">
                <a:solidFill>
                  <a:srgbClr val="221E1F"/>
                </a:solidFill>
                <a:latin typeface="RTHAWL+ArialMT"/>
                <a:cs typeface="RTHAWL+ArialMT"/>
              </a:rPr>
              <a:t> </a:t>
            </a:r>
            <a:r>
              <a:rPr sz="700" spc="-22" dirty="0">
                <a:solidFill>
                  <a:srgbClr val="221E1F"/>
                </a:solidFill>
                <a:latin typeface="RTHAWL+ArialMT"/>
                <a:cs typeface="RTHAWL+ArialMT"/>
              </a:rPr>
              <a:t>Connect</a:t>
            </a:r>
            <a:r>
              <a:rPr sz="700" spc="47" dirty="0">
                <a:solidFill>
                  <a:srgbClr val="221E1F"/>
                </a:solidFill>
                <a:latin typeface="RTHAWL+ArialMT"/>
                <a:cs typeface="RTHAWL+ArialMT"/>
              </a:rPr>
              <a:t> </a:t>
            </a:r>
            <a:r>
              <a:rPr sz="700" spc="-20" dirty="0">
                <a:solidFill>
                  <a:srgbClr val="221E1F"/>
                </a:solidFill>
                <a:latin typeface="RTHAWL+ArialMT"/>
                <a:cs typeface="RTHAWL+ArialMT"/>
              </a:rPr>
              <a:t>accessories</a:t>
            </a:r>
            <a:r>
              <a:rPr sz="700" spc="40" dirty="0">
                <a:solidFill>
                  <a:srgbClr val="221E1F"/>
                </a:solidFill>
                <a:latin typeface="RTHAWL+ArialMT"/>
                <a:cs typeface="RTHAWL+ArialMT"/>
              </a:rPr>
              <a:t> </a:t>
            </a:r>
            <a:r>
              <a:rPr sz="700" spc="-16" dirty="0">
                <a:solidFill>
                  <a:srgbClr val="221E1F"/>
                </a:solidFill>
                <a:latin typeface="RTHAWL+ArialMT"/>
                <a:cs typeface="RTHAWL+ArialMT"/>
              </a:rPr>
              <a:t>to</a:t>
            </a:r>
            <a:r>
              <a:rPr sz="700" spc="35" dirty="0">
                <a:solidFill>
                  <a:srgbClr val="221E1F"/>
                </a:solidFill>
                <a:latin typeface="RTHAWL+ArialMT"/>
                <a:cs typeface="RTHAWL+ArialMT"/>
              </a:rPr>
              <a:t> </a:t>
            </a:r>
            <a:r>
              <a:rPr sz="700" spc="-19" dirty="0">
                <a:solidFill>
                  <a:srgbClr val="221E1F"/>
                </a:solidFill>
                <a:latin typeface="RTHAWL+ArialMT"/>
                <a:cs typeface="RTHAWL+ArialMT"/>
              </a:rPr>
              <a:t>the</a:t>
            </a:r>
            <a:r>
              <a:rPr lang="en-US" sz="700" spc="-19" dirty="0">
                <a:solidFill>
                  <a:srgbClr val="221E1F"/>
                </a:solidFill>
                <a:latin typeface="RTHAWL+ArialMT"/>
                <a:cs typeface="RTHAWL+ArialMT"/>
              </a:rPr>
              <a:t> unit</a:t>
            </a:r>
            <a:r>
              <a:rPr sz="700" dirty="0">
                <a:solidFill>
                  <a:srgbClr val="221E1F"/>
                </a:solidFill>
                <a:latin typeface="RTHAWL+ArialMT"/>
                <a:cs typeface="RTHAWL+ArialMT"/>
              </a:rPr>
              <a:t>.</a:t>
            </a:r>
          </a:p>
          <a:p>
            <a:pPr marL="47762" marR="0">
              <a:lnSpc>
                <a:spcPts val="756"/>
              </a:lnSpc>
              <a:spcBef>
                <a:spcPts val="0"/>
              </a:spcBef>
              <a:spcAft>
                <a:spcPts val="0"/>
              </a:spcAft>
            </a:pPr>
            <a:r>
              <a:rPr sz="700" spc="-41" dirty="0">
                <a:solidFill>
                  <a:srgbClr val="221E1F"/>
                </a:solidFill>
                <a:latin typeface="RTHAWL+ArialMT"/>
                <a:cs typeface="RTHAWL+ArialMT"/>
              </a:rPr>
              <a:t>Connect</a:t>
            </a:r>
            <a:r>
              <a:rPr sz="700" spc="29" dirty="0">
                <a:solidFill>
                  <a:srgbClr val="221E1F"/>
                </a:solidFill>
                <a:latin typeface="RTHAWL+ArialMT"/>
                <a:cs typeface="RTHAWL+ArialMT"/>
              </a:rPr>
              <a:t> </a:t>
            </a:r>
            <a:r>
              <a:rPr sz="700" spc="-38" dirty="0">
                <a:solidFill>
                  <a:srgbClr val="221E1F"/>
                </a:solidFill>
                <a:latin typeface="RTHAWL+ArialMT"/>
                <a:cs typeface="RTHAWL+ArialMT"/>
              </a:rPr>
              <a:t>the</a:t>
            </a:r>
            <a:r>
              <a:rPr sz="700" spc="19" dirty="0">
                <a:solidFill>
                  <a:srgbClr val="221E1F"/>
                </a:solidFill>
                <a:latin typeface="RTHAWL+ArialMT"/>
                <a:cs typeface="RTHAWL+ArialMT"/>
              </a:rPr>
              <a:t> </a:t>
            </a:r>
            <a:r>
              <a:rPr sz="700" spc="-40" dirty="0">
                <a:solidFill>
                  <a:srgbClr val="221E1F"/>
                </a:solidFill>
                <a:latin typeface="RTHAWL+ArialMT"/>
                <a:cs typeface="RTHAWL+ArialMT"/>
              </a:rPr>
              <a:t>handpiece</a:t>
            </a:r>
            <a:r>
              <a:rPr sz="700" spc="21" dirty="0">
                <a:solidFill>
                  <a:srgbClr val="221E1F"/>
                </a:solidFill>
                <a:latin typeface="RTHAWL+ArialMT"/>
                <a:cs typeface="RTHAWL+ArialMT"/>
              </a:rPr>
              <a:t> </a:t>
            </a:r>
            <a:r>
              <a:rPr sz="700" spc="-35" dirty="0">
                <a:solidFill>
                  <a:srgbClr val="221E1F"/>
                </a:solidFill>
                <a:latin typeface="RTHAWL+ArialMT"/>
                <a:cs typeface="RTHAWL+ArialMT"/>
              </a:rPr>
              <a:t>to</a:t>
            </a:r>
            <a:r>
              <a:rPr sz="700" spc="16" dirty="0">
                <a:solidFill>
                  <a:srgbClr val="221E1F"/>
                </a:solidFill>
                <a:latin typeface="RTHAWL+ArialMT"/>
                <a:cs typeface="RTHAWL+ArialMT"/>
              </a:rPr>
              <a:t> </a:t>
            </a:r>
            <a:r>
              <a:rPr sz="700" spc="-38" dirty="0">
                <a:solidFill>
                  <a:srgbClr val="221E1F"/>
                </a:solidFill>
                <a:latin typeface="RTHAWL+ArialMT"/>
                <a:cs typeface="RTHAWL+ArialMT"/>
              </a:rPr>
              <a:t>the</a:t>
            </a:r>
            <a:r>
              <a:rPr sz="700" spc="19" dirty="0">
                <a:solidFill>
                  <a:srgbClr val="221E1F"/>
                </a:solidFill>
                <a:latin typeface="RTHAWL+ArialMT"/>
                <a:cs typeface="RTHAWL+ArialMT"/>
              </a:rPr>
              <a:t> </a:t>
            </a:r>
            <a:r>
              <a:rPr sz="700" spc="-40" dirty="0">
                <a:solidFill>
                  <a:srgbClr val="221E1F"/>
                </a:solidFill>
                <a:latin typeface="RTHAWL+ArialMT"/>
                <a:cs typeface="RTHAWL+ArialMT"/>
              </a:rPr>
              <a:t>handpiece</a:t>
            </a:r>
          </a:p>
          <a:p>
            <a:pPr marL="95555" marR="0">
              <a:lnSpc>
                <a:spcPts val="756"/>
              </a:lnSpc>
              <a:spcBef>
                <a:spcPts val="0"/>
              </a:spcBef>
              <a:spcAft>
                <a:spcPts val="0"/>
              </a:spcAft>
            </a:pPr>
            <a:r>
              <a:rPr sz="700" spc="-50" dirty="0">
                <a:solidFill>
                  <a:srgbClr val="221E1F"/>
                </a:solidFill>
                <a:latin typeface="RTHAWL+ArialMT"/>
                <a:cs typeface="RTHAWL+ArialMT"/>
              </a:rPr>
              <a:t>socket</a:t>
            </a:r>
            <a:r>
              <a:rPr sz="700" spc="18" dirty="0">
                <a:solidFill>
                  <a:srgbClr val="221E1F"/>
                </a:solidFill>
                <a:latin typeface="RTHAWL+ArialMT"/>
                <a:cs typeface="RTHAWL+ArialMT"/>
              </a:rPr>
              <a:t> </a:t>
            </a:r>
            <a:r>
              <a:rPr sz="700" spc="-50" dirty="0">
                <a:solidFill>
                  <a:srgbClr val="221E1F"/>
                </a:solidFill>
                <a:latin typeface="RTHAWL+ArialMT"/>
                <a:cs typeface="RTHAWL+ArialMT"/>
              </a:rPr>
              <a:t>of</a:t>
            </a:r>
            <a:r>
              <a:rPr sz="700" spc="18" dirty="0">
                <a:solidFill>
                  <a:srgbClr val="221E1F"/>
                </a:solidFill>
                <a:latin typeface="RTHAWL+ArialMT"/>
                <a:cs typeface="RTHAWL+ArialMT"/>
              </a:rPr>
              <a:t> </a:t>
            </a:r>
            <a:r>
              <a:rPr lang="en-US" sz="700" spc="18" dirty="0">
                <a:solidFill>
                  <a:srgbClr val="221E1F"/>
                </a:solidFill>
                <a:latin typeface="RTHAWL+ArialMT"/>
                <a:cs typeface="RTHAWL+ArialMT"/>
              </a:rPr>
              <a:t>unit</a:t>
            </a:r>
            <a:r>
              <a:rPr sz="700" spc="18" dirty="0">
                <a:solidFill>
                  <a:srgbClr val="221E1F"/>
                </a:solidFill>
                <a:latin typeface="RTHAWL+ArialMT"/>
                <a:cs typeface="RTHAWL+ArialMT"/>
              </a:rPr>
              <a:t> </a:t>
            </a:r>
            <a:r>
              <a:rPr sz="700" spc="-50" dirty="0">
                <a:solidFill>
                  <a:srgbClr val="221E1F"/>
                </a:solidFill>
                <a:latin typeface="RTHAWL+ArialMT"/>
                <a:cs typeface="RTHAWL+ArialMT"/>
              </a:rPr>
              <a:t>and</a:t>
            </a:r>
            <a:r>
              <a:rPr sz="700" spc="12" dirty="0">
                <a:solidFill>
                  <a:srgbClr val="221E1F"/>
                </a:solidFill>
                <a:latin typeface="RTHAWL+ArialMT"/>
                <a:cs typeface="RTHAWL+ArialMT"/>
              </a:rPr>
              <a:t> </a:t>
            </a:r>
            <a:r>
              <a:rPr sz="700" spc="-50" dirty="0">
                <a:solidFill>
                  <a:srgbClr val="221E1F"/>
                </a:solidFill>
                <a:latin typeface="RTHAWL+ArialMT"/>
                <a:cs typeface="RTHAWL+ArialMT"/>
              </a:rPr>
              <a:t>connect</a:t>
            </a:r>
            <a:r>
              <a:rPr sz="700" spc="28" dirty="0">
                <a:solidFill>
                  <a:srgbClr val="221E1F"/>
                </a:solidFill>
                <a:latin typeface="RTHAWL+ArialMT"/>
                <a:cs typeface="RTHAWL+ArialMT"/>
              </a:rPr>
              <a:t> </a:t>
            </a:r>
            <a:r>
              <a:rPr sz="700" spc="-38" dirty="0">
                <a:solidFill>
                  <a:srgbClr val="221E1F"/>
                </a:solidFill>
                <a:latin typeface="RTHAWL+ArialMT"/>
                <a:cs typeface="RTHAWL+ArialMT"/>
              </a:rPr>
              <a:t>the</a:t>
            </a:r>
            <a:r>
              <a:rPr sz="700" spc="19" dirty="0">
                <a:solidFill>
                  <a:srgbClr val="221E1F"/>
                </a:solidFill>
                <a:latin typeface="RTHAWL+ArialMT"/>
                <a:cs typeface="RTHAWL+ArialMT"/>
              </a:rPr>
              <a:t> </a:t>
            </a:r>
            <a:r>
              <a:rPr sz="700" spc="-40" dirty="0">
                <a:solidFill>
                  <a:srgbClr val="221E1F"/>
                </a:solidFill>
                <a:latin typeface="RTHAWL+ArialMT"/>
                <a:cs typeface="RTHAWL+ArialMT"/>
              </a:rPr>
              <a:t>adapter</a:t>
            </a:r>
            <a:r>
              <a:rPr sz="700" spc="26" dirty="0">
                <a:solidFill>
                  <a:srgbClr val="221E1F"/>
                </a:solidFill>
                <a:latin typeface="RTHAWL+ArialMT"/>
                <a:cs typeface="RTHAWL+ArialMT"/>
              </a:rPr>
              <a:t> </a:t>
            </a:r>
            <a:r>
              <a:rPr sz="700" spc="-35" dirty="0">
                <a:solidFill>
                  <a:srgbClr val="221E1F"/>
                </a:solidFill>
                <a:latin typeface="RTHAWL+ArialMT"/>
                <a:cs typeface="RTHAWL+ArialMT"/>
              </a:rPr>
              <a:t>to</a:t>
            </a:r>
          </a:p>
          <a:p>
            <a:pPr marL="95495" marR="0">
              <a:lnSpc>
                <a:spcPts val="756"/>
              </a:lnSpc>
              <a:spcBef>
                <a:spcPts val="0"/>
              </a:spcBef>
              <a:spcAft>
                <a:spcPts val="0"/>
              </a:spcAft>
            </a:pPr>
            <a:r>
              <a:rPr sz="700" spc="-38" dirty="0">
                <a:solidFill>
                  <a:srgbClr val="221E1F"/>
                </a:solidFill>
                <a:latin typeface="RTHAWL+ArialMT"/>
                <a:cs typeface="RTHAWL+ArialMT"/>
              </a:rPr>
              <a:t>the</a:t>
            </a:r>
            <a:r>
              <a:rPr sz="700" spc="19" dirty="0">
                <a:solidFill>
                  <a:srgbClr val="221E1F"/>
                </a:solidFill>
                <a:latin typeface="RTHAWL+ArialMT"/>
                <a:cs typeface="RTHAWL+ArialMT"/>
              </a:rPr>
              <a:t> </a:t>
            </a:r>
            <a:r>
              <a:rPr sz="700" spc="-42" dirty="0">
                <a:solidFill>
                  <a:srgbClr val="221E1F"/>
                </a:solidFill>
                <a:latin typeface="RTHAWL+ArialMT"/>
                <a:cs typeface="RTHAWL+ArialMT"/>
              </a:rPr>
              <a:t>power</a:t>
            </a:r>
            <a:r>
              <a:rPr sz="700" spc="28" dirty="0">
                <a:solidFill>
                  <a:srgbClr val="221E1F"/>
                </a:solidFill>
                <a:latin typeface="RTHAWL+ArialMT"/>
                <a:cs typeface="RTHAWL+ArialMT"/>
              </a:rPr>
              <a:t> </a:t>
            </a:r>
            <a:r>
              <a:rPr sz="700" spc="-40" dirty="0">
                <a:solidFill>
                  <a:srgbClr val="221E1F"/>
                </a:solidFill>
                <a:latin typeface="RTHAWL+ArialMT"/>
                <a:cs typeface="RTHAWL+ArialMT"/>
              </a:rPr>
              <a:t>socket</a:t>
            </a:r>
            <a:r>
              <a:rPr sz="700" spc="27" dirty="0">
                <a:solidFill>
                  <a:srgbClr val="221E1F"/>
                </a:solidFill>
                <a:latin typeface="RTHAWL+ArialMT"/>
                <a:cs typeface="RTHAWL+ArialMT"/>
              </a:rPr>
              <a:t> </a:t>
            </a:r>
            <a:r>
              <a:rPr sz="700" spc="-41" dirty="0">
                <a:solidFill>
                  <a:srgbClr val="221E1F"/>
                </a:solidFill>
                <a:latin typeface="RTHAWL+ArialMT"/>
                <a:cs typeface="RTHAWL+ArialMT"/>
              </a:rPr>
              <a:t>of</a:t>
            </a:r>
            <a:r>
              <a:rPr sz="700" spc="28" dirty="0">
                <a:solidFill>
                  <a:srgbClr val="221E1F"/>
                </a:solidFill>
                <a:latin typeface="RTHAWL+ArialMT"/>
                <a:cs typeface="RTHAWL+ArialMT"/>
              </a:rPr>
              <a:t> </a:t>
            </a:r>
            <a:r>
              <a:rPr lang="en-US" sz="700" spc="28" dirty="0">
                <a:solidFill>
                  <a:srgbClr val="221E1F"/>
                </a:solidFill>
                <a:latin typeface="RTHAWL+ArialMT"/>
                <a:cs typeface="RTHAWL+ArialMT"/>
              </a:rPr>
              <a:t>unit)</a:t>
            </a:r>
            <a:endParaRPr sz="700" dirty="0">
              <a:solidFill>
                <a:srgbClr val="221E1F"/>
              </a:solidFill>
              <a:latin typeface="RTHAWL+ArialMT"/>
              <a:cs typeface="RTHAWL+ArialMT"/>
            </a:endParaRPr>
          </a:p>
        </p:txBody>
      </p:sp>
      <p:sp>
        <p:nvSpPr>
          <p:cNvPr id="6" name="object 6"/>
          <p:cNvSpPr txBox="1"/>
          <p:nvPr/>
        </p:nvSpPr>
        <p:spPr>
          <a:xfrm>
            <a:off x="1756364" y="1165896"/>
            <a:ext cx="1352742"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spc="-10" dirty="0">
                <a:solidFill>
                  <a:srgbClr val="221E1F"/>
                </a:solidFill>
                <a:latin typeface="RTHAWL+ArialMT"/>
                <a:cs typeface="RTHAWL+ArialMT"/>
              </a:rPr>
              <a:t>2.Plug</a:t>
            </a:r>
            <a:r>
              <a:rPr sz="700" dirty="0">
                <a:solidFill>
                  <a:srgbClr val="221E1F"/>
                </a:solidFill>
                <a:latin typeface="RTHAWL+ArialMT"/>
                <a:cs typeface="RTHAWL+ArialMT"/>
              </a:rPr>
              <a:t> </a:t>
            </a:r>
            <a:r>
              <a:rPr sz="700" spc="-16" dirty="0">
                <a:solidFill>
                  <a:srgbClr val="221E1F"/>
                </a:solidFill>
                <a:latin typeface="RTHAWL+ArialMT"/>
                <a:cs typeface="RTHAWL+ArialMT"/>
              </a:rPr>
              <a:t>DC</a:t>
            </a:r>
            <a:r>
              <a:rPr sz="700" dirty="0">
                <a:solidFill>
                  <a:srgbClr val="221E1F"/>
                </a:solidFill>
                <a:latin typeface="RTHAWL+ArialMT"/>
                <a:cs typeface="RTHAWL+ArialMT"/>
              </a:rPr>
              <a:t> </a:t>
            </a:r>
            <a:r>
              <a:rPr sz="700" spc="-12" dirty="0">
                <a:solidFill>
                  <a:srgbClr val="221E1F"/>
                </a:solidFill>
                <a:latin typeface="RTHAWL+ArialMT"/>
                <a:cs typeface="RTHAWL+ArialMT"/>
              </a:rPr>
              <a:t>adapter</a:t>
            </a:r>
            <a:r>
              <a:rPr sz="700" dirty="0">
                <a:solidFill>
                  <a:srgbClr val="221E1F"/>
                </a:solidFill>
                <a:latin typeface="RTHAWL+ArialMT"/>
                <a:cs typeface="RTHAWL+ArialMT"/>
              </a:rPr>
              <a:t> to</a:t>
            </a:r>
            <a:r>
              <a:rPr sz="700" spc="-49" dirty="0">
                <a:solidFill>
                  <a:srgbClr val="221E1F"/>
                </a:solidFill>
                <a:latin typeface="RTHAWL+ArialMT"/>
                <a:cs typeface="RTHAWL+ArialMT"/>
              </a:rPr>
              <a:t> </a:t>
            </a:r>
            <a:r>
              <a:rPr sz="700" spc="-15" dirty="0">
                <a:solidFill>
                  <a:srgbClr val="221E1F"/>
                </a:solidFill>
                <a:latin typeface="RTHAWL+ArialMT"/>
                <a:cs typeface="RTHAWL+ArialMT"/>
              </a:rPr>
              <a:t>AC</a:t>
            </a:r>
            <a:r>
              <a:rPr sz="700" dirty="0">
                <a:solidFill>
                  <a:srgbClr val="221E1F"/>
                </a:solidFill>
                <a:latin typeface="RTHAWL+ArialMT"/>
                <a:cs typeface="RTHAWL+ArialMT"/>
              </a:rPr>
              <a:t> outlet.</a:t>
            </a:r>
          </a:p>
        </p:txBody>
      </p:sp>
      <p:sp>
        <p:nvSpPr>
          <p:cNvPr id="7" name="object 7"/>
          <p:cNvSpPr txBox="1"/>
          <p:nvPr/>
        </p:nvSpPr>
        <p:spPr>
          <a:xfrm>
            <a:off x="1756364" y="1411963"/>
            <a:ext cx="1113971"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spc="-44" dirty="0">
                <a:solidFill>
                  <a:srgbClr val="221E1F"/>
                </a:solidFill>
                <a:latin typeface="RTHAWL+ArialMT"/>
                <a:cs typeface="RTHAWL+ArialMT"/>
              </a:rPr>
              <a:t>3.Turn</a:t>
            </a:r>
            <a:r>
              <a:rPr sz="700" spc="25" dirty="0">
                <a:solidFill>
                  <a:srgbClr val="221E1F"/>
                </a:solidFill>
                <a:latin typeface="RTHAWL+ArialMT"/>
                <a:cs typeface="RTHAWL+ArialMT"/>
              </a:rPr>
              <a:t> </a:t>
            </a:r>
            <a:r>
              <a:rPr sz="700" spc="-41" dirty="0">
                <a:solidFill>
                  <a:srgbClr val="221E1F"/>
                </a:solidFill>
                <a:latin typeface="RTHAWL+ArialMT"/>
                <a:cs typeface="RTHAWL+ArialMT"/>
              </a:rPr>
              <a:t>on</a:t>
            </a:r>
            <a:r>
              <a:rPr sz="700" spc="22" dirty="0">
                <a:solidFill>
                  <a:srgbClr val="221E1F"/>
                </a:solidFill>
                <a:latin typeface="RTHAWL+ArialMT"/>
                <a:cs typeface="RTHAWL+ArialMT"/>
              </a:rPr>
              <a:t> </a:t>
            </a:r>
            <a:r>
              <a:rPr sz="700" spc="-38" dirty="0">
                <a:solidFill>
                  <a:srgbClr val="221E1F"/>
                </a:solidFill>
                <a:latin typeface="RTHAWL+ArialMT"/>
                <a:cs typeface="RTHAWL+ArialMT"/>
              </a:rPr>
              <a:t>the</a:t>
            </a:r>
            <a:r>
              <a:rPr sz="700" spc="19" dirty="0">
                <a:solidFill>
                  <a:srgbClr val="221E1F"/>
                </a:solidFill>
                <a:latin typeface="RTHAWL+ArialMT"/>
                <a:cs typeface="RTHAWL+ArialMT"/>
              </a:rPr>
              <a:t> </a:t>
            </a:r>
            <a:r>
              <a:rPr sz="700" spc="-42" dirty="0">
                <a:solidFill>
                  <a:srgbClr val="221E1F"/>
                </a:solidFill>
                <a:latin typeface="RTHAWL+ArialMT"/>
                <a:cs typeface="RTHAWL+ArialMT"/>
              </a:rPr>
              <a:t>power</a:t>
            </a:r>
            <a:r>
              <a:rPr sz="700" spc="28" dirty="0">
                <a:solidFill>
                  <a:srgbClr val="221E1F"/>
                </a:solidFill>
                <a:latin typeface="RTHAWL+ArialMT"/>
                <a:cs typeface="RTHAWL+ArialMT"/>
              </a:rPr>
              <a:t> </a:t>
            </a:r>
            <a:r>
              <a:rPr sz="700" spc="-38" dirty="0">
                <a:solidFill>
                  <a:srgbClr val="221E1F"/>
                </a:solidFill>
                <a:latin typeface="RTHAWL+ArialMT"/>
                <a:cs typeface="RTHAWL+ArialMT"/>
              </a:rPr>
              <a:t>switch</a:t>
            </a:r>
          </a:p>
        </p:txBody>
      </p:sp>
      <p:sp>
        <p:nvSpPr>
          <p:cNvPr id="8" name="object 8"/>
          <p:cNvSpPr txBox="1"/>
          <p:nvPr/>
        </p:nvSpPr>
        <p:spPr>
          <a:xfrm>
            <a:off x="1851990" y="1501855"/>
            <a:ext cx="1330078" cy="158819"/>
          </a:xfrm>
          <a:prstGeom prst="rect">
            <a:avLst/>
          </a:prstGeom>
        </p:spPr>
        <p:txBody>
          <a:bodyPr vert="horz" wrap="square" lIns="0" tIns="0" rIns="0" bIns="0" rtlCol="0">
            <a:spAutoFit/>
          </a:bodyPr>
          <a:lstStyle/>
          <a:p>
            <a:pPr marL="0" marR="0">
              <a:lnSpc>
                <a:spcPts val="901"/>
              </a:lnSpc>
              <a:spcBef>
                <a:spcPts val="0"/>
              </a:spcBef>
              <a:spcAft>
                <a:spcPts val="0"/>
              </a:spcAft>
            </a:pPr>
            <a:r>
              <a:rPr sz="700" spc="-35" dirty="0">
                <a:solidFill>
                  <a:srgbClr val="221E1F"/>
                </a:solidFill>
                <a:latin typeface="RTHAWL+ArialMT"/>
                <a:cs typeface="RTHAWL+ArialMT"/>
              </a:rPr>
              <a:t>to</a:t>
            </a:r>
            <a:r>
              <a:rPr sz="700" spc="16" dirty="0">
                <a:solidFill>
                  <a:srgbClr val="221E1F"/>
                </a:solidFill>
                <a:latin typeface="RTHAWL+ArialMT"/>
                <a:cs typeface="RTHAWL+ArialMT"/>
              </a:rPr>
              <a:t> </a:t>
            </a:r>
            <a:r>
              <a:rPr sz="700" spc="-39" dirty="0">
                <a:solidFill>
                  <a:srgbClr val="221E1F"/>
                </a:solidFill>
                <a:latin typeface="RTHAWL+ArialMT"/>
                <a:cs typeface="RTHAWL+ArialMT"/>
              </a:rPr>
              <a:t>enter</a:t>
            </a:r>
            <a:r>
              <a:rPr sz="700" spc="25" dirty="0">
                <a:solidFill>
                  <a:srgbClr val="221E1F"/>
                </a:solidFill>
                <a:latin typeface="RTHAWL+ArialMT"/>
                <a:cs typeface="RTHAWL+ArialMT"/>
              </a:rPr>
              <a:t> </a:t>
            </a:r>
            <a:r>
              <a:rPr sz="700" spc="-41" dirty="0">
                <a:solidFill>
                  <a:srgbClr val="221E1F"/>
                </a:solidFill>
                <a:latin typeface="RTHAWL+ArialMT"/>
                <a:cs typeface="RTHAWL+ArialMT"/>
              </a:rPr>
              <a:t>boot</a:t>
            </a:r>
            <a:r>
              <a:rPr sz="700" spc="28" dirty="0">
                <a:solidFill>
                  <a:srgbClr val="221E1F"/>
                </a:solidFill>
                <a:latin typeface="RTHAWL+ArialMT"/>
                <a:cs typeface="RTHAWL+ArialMT"/>
              </a:rPr>
              <a:t> </a:t>
            </a:r>
            <a:r>
              <a:rPr sz="700" spc="-38" dirty="0">
                <a:solidFill>
                  <a:srgbClr val="221E1F"/>
                </a:solidFill>
                <a:latin typeface="RTHAWL+ArialMT"/>
                <a:cs typeface="RTHAWL+ArialMT"/>
              </a:rPr>
              <a:t>interface</a:t>
            </a:r>
            <a:r>
              <a:rPr sz="700" spc="19" dirty="0">
                <a:solidFill>
                  <a:srgbClr val="221E1F"/>
                </a:solidFill>
                <a:latin typeface="RTHAWL+ArialMT"/>
                <a:cs typeface="RTHAWL+ArialMT"/>
              </a:rPr>
              <a:t> </a:t>
            </a:r>
            <a:r>
              <a:rPr sz="700" spc="-41" dirty="0">
                <a:solidFill>
                  <a:srgbClr val="221E1F"/>
                </a:solidFill>
                <a:latin typeface="RTHAWL+ArialMT"/>
                <a:cs typeface="RTHAWL+ArialMT"/>
              </a:rPr>
              <a:t>as</a:t>
            </a:r>
            <a:r>
              <a:rPr sz="700" spc="82" dirty="0">
                <a:solidFill>
                  <a:srgbClr val="221E1F"/>
                </a:solidFill>
                <a:latin typeface="RTHAWL+ArialMT"/>
                <a:cs typeface="RTHAWL+ArialMT"/>
              </a:rPr>
              <a:t> </a:t>
            </a:r>
            <a:r>
              <a:rPr sz="700" spc="-37" dirty="0">
                <a:solidFill>
                  <a:srgbClr val="221E1F"/>
                </a:solidFill>
                <a:latin typeface="RTHAWL+ArialMT"/>
                <a:cs typeface="RTHAWL+ArialMT"/>
              </a:rPr>
              <a:t>[Fig</a:t>
            </a:r>
            <a:r>
              <a:rPr sz="700" spc="18" dirty="0">
                <a:solidFill>
                  <a:srgbClr val="221E1F"/>
                </a:solidFill>
                <a:latin typeface="RTHAWL+ArialMT"/>
                <a:cs typeface="RTHAWL+ArialMT"/>
              </a:rPr>
              <a:t> </a:t>
            </a:r>
            <a:r>
              <a:rPr sz="700" dirty="0">
                <a:solidFill>
                  <a:srgbClr val="221E1F"/>
                </a:solidFill>
                <a:latin typeface="RTHAWL+ArialMT"/>
                <a:cs typeface="RTHAWL+ArialMT"/>
              </a:rPr>
              <a:t>1].</a:t>
            </a:r>
          </a:p>
        </p:txBody>
      </p:sp>
      <p:sp>
        <p:nvSpPr>
          <p:cNvPr id="9" name="object 9"/>
          <p:cNvSpPr txBox="1"/>
          <p:nvPr/>
        </p:nvSpPr>
        <p:spPr>
          <a:xfrm>
            <a:off x="1756364" y="1741679"/>
            <a:ext cx="1586114" cy="241092"/>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4.</a:t>
            </a:r>
            <a:r>
              <a:rPr lang="en-US" sz="700" dirty="0">
                <a:solidFill>
                  <a:srgbClr val="221E1F"/>
                </a:solidFill>
                <a:latin typeface="RTHAWL+ArialMT"/>
                <a:cs typeface="RTHAWL+ArialMT"/>
              </a:rPr>
              <a:t>Tap the</a:t>
            </a:r>
            <a:r>
              <a:rPr sz="700" dirty="0">
                <a:solidFill>
                  <a:srgbClr val="221E1F"/>
                </a:solidFill>
                <a:latin typeface="RTHAWL+ArialMT"/>
                <a:cs typeface="RTHAWL+ArialMT"/>
              </a:rPr>
              <a:t> interface</a:t>
            </a:r>
            <a:r>
              <a:rPr lang="en-US" sz="700" dirty="0">
                <a:solidFill>
                  <a:srgbClr val="221E1F"/>
                </a:solidFill>
                <a:latin typeface="RTHAWL+ArialMT"/>
                <a:cs typeface="RTHAWL+ArialMT"/>
              </a:rPr>
              <a:t> panel</a:t>
            </a:r>
            <a:r>
              <a:rPr sz="700" spc="74" dirty="0">
                <a:solidFill>
                  <a:srgbClr val="221E1F"/>
                </a:solidFill>
                <a:latin typeface="RTHAWL+ArialMT"/>
                <a:cs typeface="RTHAWL+ArialMT"/>
              </a:rPr>
              <a:t> </a:t>
            </a:r>
            <a:r>
              <a:rPr sz="700" spc="-37" dirty="0">
                <a:solidFill>
                  <a:srgbClr val="221E1F"/>
                </a:solidFill>
                <a:latin typeface="RTHAWL+ArialMT"/>
                <a:cs typeface="RTHAWL+ArialMT"/>
              </a:rPr>
              <a:t>[Fig</a:t>
            </a:r>
            <a:r>
              <a:rPr sz="700" spc="18" dirty="0">
                <a:solidFill>
                  <a:srgbClr val="221E1F"/>
                </a:solidFill>
                <a:latin typeface="RTHAWL+ArialMT"/>
                <a:cs typeface="RTHAWL+ArialMT"/>
              </a:rPr>
              <a:t> </a:t>
            </a:r>
            <a:r>
              <a:rPr sz="700" spc="-41" dirty="0">
                <a:solidFill>
                  <a:srgbClr val="221E1F"/>
                </a:solidFill>
                <a:latin typeface="RTHAWL+ArialMT"/>
                <a:cs typeface="RTHAWL+ArialMT"/>
              </a:rPr>
              <a:t>1]</a:t>
            </a:r>
            <a:r>
              <a:rPr sz="700" spc="169" dirty="0">
                <a:solidFill>
                  <a:srgbClr val="221E1F"/>
                </a:solidFill>
                <a:latin typeface="RTHAWL+ArialMT"/>
                <a:cs typeface="RTHAWL+ArialMT"/>
              </a:rPr>
              <a:t> </a:t>
            </a:r>
            <a:r>
              <a:rPr sz="700" dirty="0">
                <a:solidFill>
                  <a:srgbClr val="221E1F"/>
                </a:solidFill>
                <a:latin typeface="RTHAWL+ArialMT"/>
                <a:cs typeface="RTHAWL+ArialMT"/>
              </a:rPr>
              <a:t>to</a:t>
            </a:r>
          </a:p>
          <a:p>
            <a:pPr marL="71683" marR="0">
              <a:lnSpc>
                <a:spcPts val="901"/>
              </a:lnSpc>
              <a:spcBef>
                <a:spcPts val="82"/>
              </a:spcBef>
              <a:spcAft>
                <a:spcPts val="0"/>
              </a:spcAft>
            </a:pPr>
            <a:r>
              <a:rPr lang="en-US" sz="700" dirty="0">
                <a:solidFill>
                  <a:srgbClr val="221E1F"/>
                </a:solidFill>
                <a:latin typeface="RTHAWL+ArialMT"/>
                <a:cs typeface="RTHAWL+ArialMT"/>
              </a:rPr>
              <a:t>open</a:t>
            </a:r>
            <a:r>
              <a:rPr sz="700" dirty="0">
                <a:solidFill>
                  <a:srgbClr val="221E1F"/>
                </a:solidFill>
                <a:latin typeface="RTHAWL+ArialMT"/>
                <a:cs typeface="RTHAWL+ArialMT"/>
              </a:rPr>
              <a:t> the </a:t>
            </a:r>
            <a:r>
              <a:rPr sz="700" spc="-15" dirty="0">
                <a:solidFill>
                  <a:srgbClr val="221E1F"/>
                </a:solidFill>
                <a:latin typeface="RTHAWL+ArialMT"/>
                <a:cs typeface="RTHAWL+ArialMT"/>
              </a:rPr>
              <a:t>home</a:t>
            </a:r>
            <a:r>
              <a:rPr sz="700" dirty="0">
                <a:solidFill>
                  <a:srgbClr val="221E1F"/>
                </a:solidFill>
                <a:latin typeface="RTHAWL+ArialMT"/>
                <a:cs typeface="RTHAWL+ArialMT"/>
              </a:rPr>
              <a:t> interface</a:t>
            </a:r>
            <a:r>
              <a:rPr sz="700" spc="-10" dirty="0">
                <a:solidFill>
                  <a:srgbClr val="221E1F"/>
                </a:solidFill>
                <a:latin typeface="RTHAWL+ArialMT"/>
                <a:cs typeface="RTHAWL+ArialMT"/>
              </a:rPr>
              <a:t> </a:t>
            </a:r>
            <a:r>
              <a:rPr sz="700" spc="-13" dirty="0">
                <a:solidFill>
                  <a:srgbClr val="221E1F"/>
                </a:solidFill>
                <a:latin typeface="RTHAWL+ArialMT"/>
                <a:cs typeface="RTHAWL+ArialMT"/>
              </a:rPr>
              <a:t>as</a:t>
            </a:r>
            <a:r>
              <a:rPr sz="700" spc="139" dirty="0">
                <a:solidFill>
                  <a:srgbClr val="221E1F"/>
                </a:solidFill>
                <a:latin typeface="RTHAWL+ArialMT"/>
                <a:cs typeface="RTHAWL+ArialMT"/>
              </a:rPr>
              <a:t> </a:t>
            </a:r>
            <a:r>
              <a:rPr sz="700" spc="-37" dirty="0">
                <a:solidFill>
                  <a:srgbClr val="221E1F"/>
                </a:solidFill>
                <a:latin typeface="RTHAWL+ArialMT"/>
                <a:cs typeface="RTHAWL+ArialMT"/>
              </a:rPr>
              <a:t>[Fig</a:t>
            </a:r>
            <a:r>
              <a:rPr sz="700" spc="18" dirty="0">
                <a:solidFill>
                  <a:srgbClr val="221E1F"/>
                </a:solidFill>
                <a:latin typeface="RTHAWL+ArialMT"/>
                <a:cs typeface="RTHAWL+ArialMT"/>
              </a:rPr>
              <a:t> </a:t>
            </a:r>
            <a:r>
              <a:rPr sz="700" spc="-41" dirty="0">
                <a:solidFill>
                  <a:srgbClr val="221E1F"/>
                </a:solidFill>
                <a:latin typeface="RTHAWL+ArialMT"/>
                <a:cs typeface="RTHAWL+ArialMT"/>
              </a:rPr>
              <a:t>2]</a:t>
            </a:r>
            <a:r>
              <a:rPr sz="700" spc="28" dirty="0">
                <a:solidFill>
                  <a:srgbClr val="221E1F"/>
                </a:solidFill>
                <a:latin typeface="RTHAWL+ArialMT"/>
                <a:cs typeface="RTHAWL+ArialMT"/>
              </a:rPr>
              <a:t> </a:t>
            </a:r>
            <a:r>
              <a:rPr sz="700" dirty="0">
                <a:solidFill>
                  <a:srgbClr val="221E1F"/>
                </a:solidFill>
                <a:latin typeface="RTHAWL+ArialMT"/>
                <a:cs typeface="RTHAWL+ArialMT"/>
              </a:rPr>
              <a:t>.</a:t>
            </a:r>
          </a:p>
        </p:txBody>
      </p:sp>
      <p:sp>
        <p:nvSpPr>
          <p:cNvPr id="10" name="object 10"/>
          <p:cNvSpPr txBox="1"/>
          <p:nvPr/>
        </p:nvSpPr>
        <p:spPr>
          <a:xfrm>
            <a:off x="1756364" y="2107540"/>
            <a:ext cx="1609015" cy="218650"/>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5.It will </a:t>
            </a:r>
            <a:r>
              <a:rPr sz="700" spc="-12" dirty="0">
                <a:solidFill>
                  <a:srgbClr val="221E1F"/>
                </a:solidFill>
                <a:latin typeface="RTHAWL+ArialMT"/>
                <a:cs typeface="RTHAWL+ArialMT"/>
              </a:rPr>
              <a:t>show</a:t>
            </a:r>
            <a:r>
              <a:rPr sz="700" spc="-10" dirty="0">
                <a:solidFill>
                  <a:srgbClr val="221E1F"/>
                </a:solidFill>
                <a:latin typeface="RTHAWL+ArialMT"/>
                <a:cs typeface="RTHAWL+ArialMT"/>
              </a:rPr>
              <a:t> </a:t>
            </a:r>
            <a:r>
              <a:rPr lang="en-US" sz="700" spc="-10" dirty="0">
                <a:solidFill>
                  <a:srgbClr val="221E1F"/>
                </a:solidFill>
                <a:latin typeface="RTHAWL+ArialMT"/>
                <a:cs typeface="RTHAWL+ArialMT"/>
              </a:rPr>
              <a:t>b</a:t>
            </a:r>
            <a:r>
              <a:rPr sz="700" spc="-11" dirty="0">
                <a:solidFill>
                  <a:srgbClr val="221E1F"/>
                </a:solidFill>
                <a:latin typeface="RTHAWL+ArialMT"/>
                <a:cs typeface="RTHAWL+ArialMT"/>
              </a:rPr>
              <a:t>elow</a:t>
            </a:r>
            <a:r>
              <a:rPr sz="700" spc="-12" dirty="0">
                <a:solidFill>
                  <a:srgbClr val="221E1F"/>
                </a:solidFill>
                <a:latin typeface="RTHAWL+ArialMT"/>
                <a:cs typeface="RTHAWL+ArialMT"/>
              </a:rPr>
              <a:t> </a:t>
            </a:r>
            <a:r>
              <a:rPr sz="700" dirty="0">
                <a:solidFill>
                  <a:srgbClr val="221E1F"/>
                </a:solidFill>
                <a:latin typeface="RTHAWL+ArialMT"/>
                <a:cs typeface="RTHAWL+ArialMT"/>
              </a:rPr>
              <a:t>interface</a:t>
            </a:r>
            <a:r>
              <a:rPr sz="700" spc="-10" dirty="0">
                <a:solidFill>
                  <a:srgbClr val="221E1F"/>
                </a:solidFill>
                <a:latin typeface="RTHAWL+ArialMT"/>
                <a:cs typeface="RTHAWL+ArialMT"/>
              </a:rPr>
              <a:t> </a:t>
            </a:r>
            <a:r>
              <a:rPr sz="700" spc="-13" dirty="0">
                <a:solidFill>
                  <a:srgbClr val="221E1F"/>
                </a:solidFill>
                <a:latin typeface="RTHAWL+ArialMT"/>
                <a:cs typeface="RTHAWL+ArialMT"/>
              </a:rPr>
              <a:t>as</a:t>
            </a:r>
            <a:r>
              <a:rPr sz="700" spc="20" dirty="0">
                <a:solidFill>
                  <a:srgbClr val="221E1F"/>
                </a:solidFill>
                <a:latin typeface="RTHAWL+ArialMT"/>
                <a:cs typeface="RTHAWL+ArialMT"/>
              </a:rPr>
              <a:t> </a:t>
            </a:r>
            <a:r>
              <a:rPr sz="700" spc="-37" dirty="0">
                <a:solidFill>
                  <a:srgbClr val="221E1F"/>
                </a:solidFill>
                <a:latin typeface="RTHAWL+ArialMT"/>
                <a:cs typeface="RTHAWL+ArialMT"/>
              </a:rPr>
              <a:t>[Fig</a:t>
            </a:r>
            <a:r>
              <a:rPr sz="700" spc="18" dirty="0">
                <a:solidFill>
                  <a:srgbClr val="221E1F"/>
                </a:solidFill>
                <a:latin typeface="RTHAWL+ArialMT"/>
                <a:cs typeface="RTHAWL+ArialMT"/>
              </a:rPr>
              <a:t> </a:t>
            </a:r>
            <a:r>
              <a:rPr sz="700" spc="-41" dirty="0">
                <a:solidFill>
                  <a:srgbClr val="221E1F"/>
                </a:solidFill>
                <a:latin typeface="RTHAWL+ArialMT"/>
                <a:cs typeface="RTHAWL+ArialMT"/>
              </a:rPr>
              <a:t>3]</a:t>
            </a:r>
          </a:p>
          <a:p>
            <a:pPr marL="71748" marR="0">
              <a:lnSpc>
                <a:spcPts val="756"/>
              </a:lnSpc>
              <a:spcBef>
                <a:spcPts val="0"/>
              </a:spcBef>
              <a:spcAft>
                <a:spcPts val="0"/>
              </a:spcAft>
            </a:pPr>
            <a:r>
              <a:rPr sz="700" spc="-17" dirty="0">
                <a:solidFill>
                  <a:srgbClr val="221E1F"/>
                </a:solidFill>
                <a:latin typeface="RTHAWL+ArialMT"/>
                <a:cs typeface="RTHAWL+ArialMT"/>
              </a:rPr>
              <a:t>EMS</a:t>
            </a:r>
            <a:r>
              <a:rPr sz="700" dirty="0">
                <a:solidFill>
                  <a:srgbClr val="221E1F"/>
                </a:solidFill>
                <a:latin typeface="RTHAWL+ArialMT"/>
                <a:cs typeface="RTHAWL+ArialMT"/>
              </a:rPr>
              <a:t> </a:t>
            </a:r>
            <a:r>
              <a:rPr sz="700" spc="-10" dirty="0">
                <a:solidFill>
                  <a:srgbClr val="221E1F"/>
                </a:solidFill>
                <a:latin typeface="RTHAWL+ArialMT"/>
                <a:cs typeface="RTHAWL+ArialMT"/>
              </a:rPr>
              <a:t>function</a:t>
            </a:r>
            <a:r>
              <a:rPr lang="en-US" sz="700" spc="-10" dirty="0">
                <a:solidFill>
                  <a:srgbClr val="221E1F"/>
                </a:solidFill>
                <a:latin typeface="RTHAWL+ArialMT"/>
                <a:cs typeface="RTHAWL+ArialMT"/>
              </a:rPr>
              <a:t> is the default</a:t>
            </a:r>
            <a:r>
              <a:rPr sz="700" dirty="0">
                <a:solidFill>
                  <a:srgbClr val="221E1F"/>
                </a:solidFill>
                <a:latin typeface="RTHAWL+ArialMT"/>
                <a:cs typeface="RTHAWL+ArialMT"/>
              </a:rPr>
              <a:t>.</a:t>
            </a:r>
          </a:p>
        </p:txBody>
      </p:sp>
      <p:sp>
        <p:nvSpPr>
          <p:cNvPr id="11" name="object 11"/>
          <p:cNvSpPr txBox="1"/>
          <p:nvPr/>
        </p:nvSpPr>
        <p:spPr>
          <a:xfrm>
            <a:off x="942419" y="2380661"/>
            <a:ext cx="413040"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50C5CF"/>
                </a:solidFill>
                <a:latin typeface="RTHAWL+ArialMT"/>
                <a:cs typeface="RTHAWL+ArialMT"/>
              </a:rPr>
              <a:t>[</a:t>
            </a:r>
            <a:r>
              <a:rPr sz="700" spc="-13" dirty="0">
                <a:solidFill>
                  <a:srgbClr val="50C5CF"/>
                </a:solidFill>
                <a:latin typeface="RTHAWL+ArialMT"/>
                <a:cs typeface="RTHAWL+ArialMT"/>
              </a:rPr>
              <a:t> </a:t>
            </a:r>
            <a:r>
              <a:rPr sz="700" spc="-38" dirty="0">
                <a:solidFill>
                  <a:srgbClr val="50C5CF"/>
                </a:solidFill>
                <a:latin typeface="RTHAWL+ArialMT"/>
                <a:cs typeface="RTHAWL+ArialMT"/>
              </a:rPr>
              <a:t>Fig</a:t>
            </a:r>
            <a:r>
              <a:rPr sz="700" spc="19" dirty="0">
                <a:solidFill>
                  <a:srgbClr val="50C5CF"/>
                </a:solidFill>
                <a:latin typeface="RTHAWL+ArialMT"/>
                <a:cs typeface="RTHAWL+ArialMT"/>
              </a:rPr>
              <a:t> </a:t>
            </a:r>
            <a:r>
              <a:rPr sz="700" dirty="0">
                <a:solidFill>
                  <a:srgbClr val="50C5CF"/>
                </a:solidFill>
                <a:latin typeface="RTHAWL+ArialMT"/>
                <a:cs typeface="RTHAWL+ArialMT"/>
              </a:rPr>
              <a:t>1</a:t>
            </a:r>
            <a:r>
              <a:rPr sz="700" spc="-19" dirty="0">
                <a:solidFill>
                  <a:srgbClr val="50C5CF"/>
                </a:solidFill>
                <a:latin typeface="RTHAWL+ArialMT"/>
                <a:cs typeface="RTHAWL+ArialMT"/>
              </a:rPr>
              <a:t> </a:t>
            </a:r>
            <a:r>
              <a:rPr sz="700" dirty="0">
                <a:solidFill>
                  <a:srgbClr val="50C5CF"/>
                </a:solidFill>
                <a:latin typeface="RTHAWL+ArialMT"/>
                <a:cs typeface="RTHAWL+ArialMT"/>
              </a:rPr>
              <a:t>]</a:t>
            </a:r>
          </a:p>
        </p:txBody>
      </p:sp>
      <p:sp>
        <p:nvSpPr>
          <p:cNvPr id="12" name="object 12"/>
          <p:cNvSpPr txBox="1"/>
          <p:nvPr/>
        </p:nvSpPr>
        <p:spPr>
          <a:xfrm>
            <a:off x="2168754" y="2537307"/>
            <a:ext cx="155297" cy="136242"/>
          </a:xfrm>
          <a:prstGeom prst="rect">
            <a:avLst/>
          </a:prstGeom>
        </p:spPr>
        <p:txBody>
          <a:bodyPr vert="horz" wrap="square" lIns="0" tIns="0" rIns="0" bIns="0" rtlCol="0">
            <a:spAutoFit/>
          </a:bodyPr>
          <a:lstStyle/>
          <a:p>
            <a:pPr marL="0" marR="0">
              <a:lnSpc>
                <a:spcPts val="772"/>
              </a:lnSpc>
              <a:spcBef>
                <a:spcPts val="0"/>
              </a:spcBef>
              <a:spcAft>
                <a:spcPts val="0"/>
              </a:spcAft>
            </a:pPr>
            <a:r>
              <a:rPr sz="600" dirty="0">
                <a:solidFill>
                  <a:srgbClr val="221E1F"/>
                </a:solidFill>
                <a:latin typeface="RTHAWL+ArialMT"/>
                <a:cs typeface="RTHAWL+ArialMT"/>
              </a:rPr>
              <a:t>1</a:t>
            </a:r>
          </a:p>
        </p:txBody>
      </p:sp>
      <p:sp>
        <p:nvSpPr>
          <p:cNvPr id="13" name="object 13"/>
          <p:cNvSpPr txBox="1"/>
          <p:nvPr/>
        </p:nvSpPr>
        <p:spPr>
          <a:xfrm>
            <a:off x="2336299" y="2522296"/>
            <a:ext cx="444175"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spc="-10" dirty="0">
                <a:solidFill>
                  <a:srgbClr val="221E1F"/>
                </a:solidFill>
                <a:latin typeface="RTHAWL+ArialMT"/>
                <a:cs typeface="RTHAWL+ArialMT"/>
              </a:rPr>
              <a:t>Settings</a:t>
            </a:r>
          </a:p>
        </p:txBody>
      </p:sp>
      <p:sp>
        <p:nvSpPr>
          <p:cNvPr id="14" name="object 14"/>
          <p:cNvSpPr txBox="1"/>
          <p:nvPr/>
        </p:nvSpPr>
        <p:spPr>
          <a:xfrm>
            <a:off x="335192" y="2563420"/>
            <a:ext cx="159257" cy="372403"/>
          </a:xfrm>
          <a:prstGeom prst="rect">
            <a:avLst/>
          </a:prstGeom>
        </p:spPr>
        <p:txBody>
          <a:bodyPr vert="horz" wrap="square" lIns="0" tIns="0" rIns="0" bIns="0" rtlCol="0">
            <a:spAutoFit/>
          </a:bodyPr>
          <a:lstStyle/>
          <a:p>
            <a:pPr marL="0" marR="0">
              <a:lnSpc>
                <a:spcPts val="772"/>
              </a:lnSpc>
              <a:spcBef>
                <a:spcPts val="0"/>
              </a:spcBef>
              <a:spcAft>
                <a:spcPts val="0"/>
              </a:spcAft>
            </a:pPr>
            <a:r>
              <a:rPr sz="600" dirty="0">
                <a:solidFill>
                  <a:srgbClr val="50C5CF"/>
                </a:solidFill>
                <a:latin typeface="RTHAWL+ArialMT"/>
                <a:cs typeface="RTHAWL+ArialMT"/>
              </a:rPr>
              <a:t>1</a:t>
            </a:r>
          </a:p>
          <a:p>
            <a:pPr marL="3959" marR="0">
              <a:lnSpc>
                <a:spcPts val="772"/>
              </a:lnSpc>
              <a:spcBef>
                <a:spcPts val="1036"/>
              </a:spcBef>
              <a:spcAft>
                <a:spcPts val="0"/>
              </a:spcAft>
            </a:pPr>
            <a:r>
              <a:rPr sz="600" dirty="0">
                <a:solidFill>
                  <a:srgbClr val="50C5CF"/>
                </a:solidFill>
                <a:latin typeface="RTHAWL+ArialMT"/>
                <a:cs typeface="RTHAWL+ArialMT"/>
              </a:rPr>
              <a:t>3</a:t>
            </a:r>
          </a:p>
        </p:txBody>
      </p:sp>
      <p:sp>
        <p:nvSpPr>
          <p:cNvPr id="15" name="object 15"/>
          <p:cNvSpPr txBox="1"/>
          <p:nvPr/>
        </p:nvSpPr>
        <p:spPr>
          <a:xfrm>
            <a:off x="1750964" y="2581893"/>
            <a:ext cx="155438" cy="357959"/>
          </a:xfrm>
          <a:prstGeom prst="rect">
            <a:avLst/>
          </a:prstGeom>
        </p:spPr>
        <p:txBody>
          <a:bodyPr vert="horz" wrap="square" lIns="0" tIns="0" rIns="0" bIns="0" rtlCol="0">
            <a:spAutoFit/>
          </a:bodyPr>
          <a:lstStyle/>
          <a:p>
            <a:pPr marL="140" marR="0">
              <a:lnSpc>
                <a:spcPts val="772"/>
              </a:lnSpc>
              <a:spcBef>
                <a:spcPts val="0"/>
              </a:spcBef>
              <a:spcAft>
                <a:spcPts val="0"/>
              </a:spcAft>
            </a:pPr>
            <a:r>
              <a:rPr sz="600" dirty="0">
                <a:solidFill>
                  <a:srgbClr val="50C5CF"/>
                </a:solidFill>
                <a:latin typeface="RTHAWL+ArialMT"/>
                <a:cs typeface="RTHAWL+ArialMT"/>
              </a:rPr>
              <a:t>2</a:t>
            </a:r>
          </a:p>
          <a:p>
            <a:pPr marL="0" marR="0">
              <a:lnSpc>
                <a:spcPts val="772"/>
              </a:lnSpc>
              <a:spcBef>
                <a:spcPts val="923"/>
              </a:spcBef>
              <a:spcAft>
                <a:spcPts val="0"/>
              </a:spcAft>
            </a:pPr>
            <a:r>
              <a:rPr sz="600" dirty="0">
                <a:solidFill>
                  <a:srgbClr val="50C5CF"/>
                </a:solidFill>
                <a:latin typeface="RTHAWL+ArialMT"/>
                <a:cs typeface="RTHAWL+ArialMT"/>
              </a:rPr>
              <a:t>4</a:t>
            </a:r>
          </a:p>
        </p:txBody>
      </p:sp>
      <p:sp>
        <p:nvSpPr>
          <p:cNvPr id="16" name="object 16"/>
          <p:cNvSpPr txBox="1"/>
          <p:nvPr/>
        </p:nvSpPr>
        <p:spPr>
          <a:xfrm>
            <a:off x="2336299" y="2688346"/>
            <a:ext cx="511162" cy="300321"/>
          </a:xfrm>
          <a:prstGeom prst="rect">
            <a:avLst/>
          </a:prstGeom>
        </p:spPr>
        <p:txBody>
          <a:bodyPr vert="horz" wrap="square" lIns="0" tIns="0" rIns="0" bIns="0" rtlCol="0">
            <a:spAutoFit/>
          </a:bodyPr>
          <a:lstStyle/>
          <a:p>
            <a:pPr marL="0" marR="0">
              <a:lnSpc>
                <a:spcPts val="901"/>
              </a:lnSpc>
              <a:spcBef>
                <a:spcPts val="0"/>
              </a:spcBef>
              <a:spcAft>
                <a:spcPts val="0"/>
              </a:spcAft>
            </a:pPr>
            <a:r>
              <a:rPr sz="700" spc="-13" dirty="0">
                <a:solidFill>
                  <a:srgbClr val="221E1F"/>
                </a:solidFill>
                <a:latin typeface="RTHAWL+ArialMT"/>
                <a:cs typeface="RTHAWL+ArialMT"/>
              </a:rPr>
              <a:t>Shutdown</a:t>
            </a:r>
          </a:p>
          <a:p>
            <a:pPr marL="0" marR="0">
              <a:lnSpc>
                <a:spcPts val="894"/>
              </a:lnSpc>
              <a:spcBef>
                <a:spcPts val="268"/>
              </a:spcBef>
              <a:spcAft>
                <a:spcPts val="0"/>
              </a:spcAft>
            </a:pPr>
            <a:r>
              <a:rPr sz="650" dirty="0">
                <a:solidFill>
                  <a:srgbClr val="221E1F"/>
                </a:solidFill>
                <a:latin typeface="RTHAWL+ArialMT"/>
                <a:cs typeface="RTHAWL+ArialMT"/>
              </a:rPr>
              <a:t>Blue </a:t>
            </a:r>
            <a:r>
              <a:rPr sz="650" spc="11" dirty="0">
                <a:solidFill>
                  <a:srgbClr val="221E1F"/>
                </a:solidFill>
                <a:latin typeface="RTHAWL+ArialMT"/>
                <a:cs typeface="RTHAWL+ArialMT"/>
              </a:rPr>
              <a:t>Ray</a:t>
            </a:r>
          </a:p>
        </p:txBody>
      </p:sp>
      <p:sp>
        <p:nvSpPr>
          <p:cNvPr id="17" name="object 17"/>
          <p:cNvSpPr txBox="1"/>
          <p:nvPr/>
        </p:nvSpPr>
        <p:spPr>
          <a:xfrm>
            <a:off x="2170948" y="2852948"/>
            <a:ext cx="155603" cy="744954"/>
          </a:xfrm>
          <a:prstGeom prst="rect">
            <a:avLst/>
          </a:prstGeom>
        </p:spPr>
        <p:txBody>
          <a:bodyPr vert="horz" wrap="square" lIns="0" tIns="0" rIns="0" bIns="0" rtlCol="0">
            <a:spAutoFit/>
          </a:bodyPr>
          <a:lstStyle/>
          <a:p>
            <a:pPr marL="200" marR="0">
              <a:lnSpc>
                <a:spcPts val="772"/>
              </a:lnSpc>
              <a:spcBef>
                <a:spcPts val="0"/>
              </a:spcBef>
              <a:spcAft>
                <a:spcPts val="0"/>
              </a:spcAft>
            </a:pPr>
            <a:r>
              <a:rPr sz="600" dirty="0">
                <a:solidFill>
                  <a:srgbClr val="221E1F"/>
                </a:solidFill>
                <a:latin typeface="RTHAWL+ArialMT"/>
                <a:cs typeface="RTHAWL+ArialMT"/>
              </a:rPr>
              <a:t>3</a:t>
            </a:r>
          </a:p>
          <a:p>
            <a:pPr marL="306" marR="0">
              <a:lnSpc>
                <a:spcPts val="772"/>
              </a:lnSpc>
              <a:spcBef>
                <a:spcPts val="411"/>
              </a:spcBef>
              <a:spcAft>
                <a:spcPts val="0"/>
              </a:spcAft>
            </a:pPr>
            <a:r>
              <a:rPr sz="600" dirty="0">
                <a:solidFill>
                  <a:srgbClr val="221E1F"/>
                </a:solidFill>
                <a:latin typeface="RTHAWL+ArialMT"/>
                <a:cs typeface="RTHAWL+ArialMT"/>
              </a:rPr>
              <a:t>4</a:t>
            </a:r>
          </a:p>
          <a:p>
            <a:pPr marL="0" marR="0">
              <a:lnSpc>
                <a:spcPts val="772"/>
              </a:lnSpc>
              <a:spcBef>
                <a:spcPts val="385"/>
              </a:spcBef>
              <a:spcAft>
                <a:spcPts val="0"/>
              </a:spcAft>
            </a:pPr>
            <a:r>
              <a:rPr sz="600" dirty="0">
                <a:solidFill>
                  <a:srgbClr val="221E1F"/>
                </a:solidFill>
                <a:latin typeface="RTHAWL+ArialMT"/>
                <a:cs typeface="RTHAWL+ArialMT"/>
              </a:rPr>
              <a:t>5</a:t>
            </a:r>
          </a:p>
          <a:p>
            <a:pPr marL="215" marR="0">
              <a:lnSpc>
                <a:spcPts val="772"/>
              </a:lnSpc>
              <a:spcBef>
                <a:spcPts val="345"/>
              </a:spcBef>
              <a:spcAft>
                <a:spcPts val="0"/>
              </a:spcAft>
            </a:pPr>
            <a:r>
              <a:rPr sz="600" dirty="0">
                <a:solidFill>
                  <a:srgbClr val="221E1F"/>
                </a:solidFill>
                <a:latin typeface="RTHAWL+ArialMT"/>
                <a:cs typeface="RTHAWL+ArialMT"/>
              </a:rPr>
              <a:t>6</a:t>
            </a:r>
          </a:p>
          <a:p>
            <a:pPr marL="200" marR="0">
              <a:lnSpc>
                <a:spcPts val="772"/>
              </a:lnSpc>
              <a:spcBef>
                <a:spcPts val="459"/>
              </a:spcBef>
              <a:spcAft>
                <a:spcPts val="0"/>
              </a:spcAft>
            </a:pPr>
            <a:r>
              <a:rPr sz="600" dirty="0">
                <a:solidFill>
                  <a:srgbClr val="221E1F"/>
                </a:solidFill>
                <a:latin typeface="RTHAWL+ArialMT"/>
                <a:cs typeface="RTHAWL+ArialMT"/>
              </a:rPr>
              <a:t>7</a:t>
            </a:r>
          </a:p>
        </p:txBody>
      </p:sp>
      <p:sp>
        <p:nvSpPr>
          <p:cNvPr id="18" name="object 18"/>
          <p:cNvSpPr txBox="1"/>
          <p:nvPr/>
        </p:nvSpPr>
        <p:spPr>
          <a:xfrm>
            <a:off x="1750326" y="2998808"/>
            <a:ext cx="155840" cy="314676"/>
          </a:xfrm>
          <a:prstGeom prst="rect">
            <a:avLst/>
          </a:prstGeom>
        </p:spPr>
        <p:txBody>
          <a:bodyPr vert="horz" wrap="square" lIns="0" tIns="0" rIns="0" bIns="0" rtlCol="0">
            <a:spAutoFit/>
          </a:bodyPr>
          <a:lstStyle/>
          <a:p>
            <a:pPr marL="0" marR="0">
              <a:lnSpc>
                <a:spcPts val="772"/>
              </a:lnSpc>
              <a:spcBef>
                <a:spcPts val="0"/>
              </a:spcBef>
              <a:spcAft>
                <a:spcPts val="0"/>
              </a:spcAft>
            </a:pPr>
            <a:r>
              <a:rPr sz="600" dirty="0">
                <a:solidFill>
                  <a:srgbClr val="50C5CF"/>
                </a:solidFill>
                <a:latin typeface="RTHAWL+ArialMT"/>
                <a:cs typeface="RTHAWL+ArialMT"/>
              </a:rPr>
              <a:t>5</a:t>
            </a:r>
          </a:p>
          <a:p>
            <a:pPr marL="543" marR="0">
              <a:lnSpc>
                <a:spcPts val="772"/>
              </a:lnSpc>
              <a:spcBef>
                <a:spcPts val="632"/>
              </a:spcBef>
              <a:spcAft>
                <a:spcPts val="0"/>
              </a:spcAft>
            </a:pPr>
            <a:r>
              <a:rPr sz="600" dirty="0">
                <a:solidFill>
                  <a:srgbClr val="50C5CF"/>
                </a:solidFill>
                <a:latin typeface="RTHAWL+ArialMT"/>
                <a:cs typeface="RTHAWL+ArialMT"/>
              </a:rPr>
              <a:t>6</a:t>
            </a:r>
          </a:p>
        </p:txBody>
      </p:sp>
      <p:sp>
        <p:nvSpPr>
          <p:cNvPr id="19" name="object 19"/>
          <p:cNvSpPr txBox="1"/>
          <p:nvPr/>
        </p:nvSpPr>
        <p:spPr>
          <a:xfrm>
            <a:off x="2336299" y="3001959"/>
            <a:ext cx="881618" cy="596436"/>
          </a:xfrm>
          <a:prstGeom prst="rect">
            <a:avLst/>
          </a:prstGeom>
        </p:spPr>
        <p:txBody>
          <a:bodyPr vert="horz" wrap="square" lIns="0" tIns="0" rIns="0" bIns="0" rtlCol="0">
            <a:spAutoFit/>
          </a:bodyPr>
          <a:lstStyle/>
          <a:p>
            <a:pPr marL="0" marR="0">
              <a:lnSpc>
                <a:spcPts val="894"/>
              </a:lnSpc>
              <a:spcBef>
                <a:spcPts val="0"/>
              </a:spcBef>
              <a:spcAft>
                <a:spcPts val="0"/>
              </a:spcAft>
            </a:pPr>
            <a:r>
              <a:rPr sz="650" dirty="0">
                <a:solidFill>
                  <a:srgbClr val="221E1F"/>
                </a:solidFill>
                <a:latin typeface="RTHAWL+ArialMT"/>
                <a:cs typeface="RTHAWL+ArialMT"/>
              </a:rPr>
              <a:t>Reverse rotation</a:t>
            </a:r>
          </a:p>
          <a:p>
            <a:pPr marL="107" marR="0">
              <a:lnSpc>
                <a:spcPts val="894"/>
              </a:lnSpc>
              <a:spcBef>
                <a:spcPts val="270"/>
              </a:spcBef>
              <a:spcAft>
                <a:spcPts val="0"/>
              </a:spcAft>
            </a:pPr>
            <a:r>
              <a:rPr sz="650" dirty="0">
                <a:solidFill>
                  <a:srgbClr val="221E1F"/>
                </a:solidFill>
                <a:latin typeface="RTHAWL+ArialMT"/>
                <a:cs typeface="RTHAWL+ArialMT"/>
              </a:rPr>
              <a:t>Alternate rotation</a:t>
            </a:r>
          </a:p>
          <a:p>
            <a:pPr marL="0" marR="0">
              <a:lnSpc>
                <a:spcPts val="894"/>
              </a:lnSpc>
              <a:spcBef>
                <a:spcPts val="219"/>
              </a:spcBef>
              <a:spcAft>
                <a:spcPts val="0"/>
              </a:spcAft>
            </a:pPr>
            <a:r>
              <a:rPr sz="650" dirty="0">
                <a:solidFill>
                  <a:srgbClr val="221E1F"/>
                </a:solidFill>
                <a:latin typeface="RTHAWL+ArialMT"/>
                <a:cs typeface="RTHAWL+ArialMT"/>
              </a:rPr>
              <a:t>Forward rotation</a:t>
            </a:r>
          </a:p>
          <a:p>
            <a:pPr marL="0" marR="0">
              <a:lnSpc>
                <a:spcPts val="894"/>
              </a:lnSpc>
              <a:spcBef>
                <a:spcPts val="278"/>
              </a:spcBef>
              <a:spcAft>
                <a:spcPts val="0"/>
              </a:spcAft>
            </a:pPr>
            <a:r>
              <a:rPr sz="650" dirty="0">
                <a:solidFill>
                  <a:srgbClr val="221E1F"/>
                </a:solidFill>
                <a:latin typeface="RTHAWL+ArialMT"/>
                <a:cs typeface="RTHAWL+ArialMT"/>
              </a:rPr>
              <a:t>Rotation start/pause</a:t>
            </a:r>
          </a:p>
        </p:txBody>
      </p:sp>
      <p:sp>
        <p:nvSpPr>
          <p:cNvPr id="20" name="object 20"/>
          <p:cNvSpPr txBox="1"/>
          <p:nvPr/>
        </p:nvSpPr>
        <p:spPr>
          <a:xfrm>
            <a:off x="338035" y="3292007"/>
            <a:ext cx="156356" cy="280372"/>
          </a:xfrm>
          <a:prstGeom prst="rect">
            <a:avLst/>
          </a:prstGeom>
        </p:spPr>
        <p:txBody>
          <a:bodyPr vert="horz" wrap="square" lIns="0" tIns="0" rIns="0" bIns="0" rtlCol="0">
            <a:spAutoFit/>
          </a:bodyPr>
          <a:lstStyle/>
          <a:p>
            <a:pPr marL="0" marR="0">
              <a:lnSpc>
                <a:spcPts val="772"/>
              </a:lnSpc>
              <a:spcBef>
                <a:spcPts val="0"/>
              </a:spcBef>
              <a:spcAft>
                <a:spcPts val="0"/>
              </a:spcAft>
            </a:pPr>
            <a:r>
              <a:rPr sz="600" dirty="0">
                <a:solidFill>
                  <a:srgbClr val="50C5CF"/>
                </a:solidFill>
                <a:latin typeface="RTHAWL+ArialMT"/>
                <a:cs typeface="RTHAWL+ArialMT"/>
              </a:rPr>
              <a:t>7</a:t>
            </a:r>
          </a:p>
          <a:p>
            <a:pPr marL="1059" marR="0">
              <a:lnSpc>
                <a:spcPts val="772"/>
              </a:lnSpc>
              <a:spcBef>
                <a:spcPts val="312"/>
              </a:spcBef>
              <a:spcAft>
                <a:spcPts val="0"/>
              </a:spcAft>
            </a:pPr>
            <a:r>
              <a:rPr sz="600" dirty="0">
                <a:solidFill>
                  <a:srgbClr val="50C5CF"/>
                </a:solidFill>
                <a:latin typeface="RTHAWL+ArialMT"/>
                <a:cs typeface="RTHAWL+ArialMT"/>
              </a:rPr>
              <a:t>8</a:t>
            </a:r>
          </a:p>
        </p:txBody>
      </p:sp>
      <p:sp>
        <p:nvSpPr>
          <p:cNvPr id="21" name="object 21"/>
          <p:cNvSpPr txBox="1"/>
          <p:nvPr/>
        </p:nvSpPr>
        <p:spPr>
          <a:xfrm>
            <a:off x="1750803" y="3420203"/>
            <a:ext cx="155297" cy="136242"/>
          </a:xfrm>
          <a:prstGeom prst="rect">
            <a:avLst/>
          </a:prstGeom>
        </p:spPr>
        <p:txBody>
          <a:bodyPr vert="horz" wrap="square" lIns="0" tIns="0" rIns="0" bIns="0" rtlCol="0">
            <a:spAutoFit/>
          </a:bodyPr>
          <a:lstStyle/>
          <a:p>
            <a:pPr marL="0" marR="0">
              <a:lnSpc>
                <a:spcPts val="772"/>
              </a:lnSpc>
              <a:spcBef>
                <a:spcPts val="0"/>
              </a:spcBef>
              <a:spcAft>
                <a:spcPts val="0"/>
              </a:spcAft>
            </a:pPr>
            <a:r>
              <a:rPr sz="600" dirty="0">
                <a:solidFill>
                  <a:srgbClr val="50C5CF"/>
                </a:solidFill>
                <a:latin typeface="RTHAWL+ArialMT"/>
                <a:cs typeface="RTHAWL+ArialMT"/>
              </a:rPr>
              <a:t>9</a:t>
            </a:r>
          </a:p>
        </p:txBody>
      </p:sp>
      <p:sp>
        <p:nvSpPr>
          <p:cNvPr id="22" name="object 22"/>
          <p:cNvSpPr txBox="1"/>
          <p:nvPr/>
        </p:nvSpPr>
        <p:spPr>
          <a:xfrm>
            <a:off x="2171095" y="3626173"/>
            <a:ext cx="155297" cy="300222"/>
          </a:xfrm>
          <a:prstGeom prst="rect">
            <a:avLst/>
          </a:prstGeom>
        </p:spPr>
        <p:txBody>
          <a:bodyPr vert="horz" wrap="square" lIns="0" tIns="0" rIns="0" bIns="0" rtlCol="0">
            <a:spAutoFit/>
          </a:bodyPr>
          <a:lstStyle/>
          <a:p>
            <a:pPr marL="0" marR="0">
              <a:lnSpc>
                <a:spcPts val="772"/>
              </a:lnSpc>
              <a:spcBef>
                <a:spcPts val="0"/>
              </a:spcBef>
              <a:spcAft>
                <a:spcPts val="0"/>
              </a:spcAft>
            </a:pPr>
            <a:r>
              <a:rPr sz="600" dirty="0">
                <a:solidFill>
                  <a:srgbClr val="221E1F"/>
                </a:solidFill>
                <a:latin typeface="RTHAWL+ArialMT"/>
                <a:cs typeface="RTHAWL+ArialMT"/>
              </a:rPr>
              <a:t>8</a:t>
            </a:r>
          </a:p>
          <a:p>
            <a:pPr marL="0" marR="0">
              <a:lnSpc>
                <a:spcPts val="772"/>
              </a:lnSpc>
              <a:spcBef>
                <a:spcPts val="518"/>
              </a:spcBef>
              <a:spcAft>
                <a:spcPts val="0"/>
              </a:spcAft>
            </a:pPr>
            <a:r>
              <a:rPr sz="600" dirty="0">
                <a:solidFill>
                  <a:srgbClr val="221E1F"/>
                </a:solidFill>
                <a:latin typeface="RTHAWL+ArialMT"/>
                <a:cs typeface="RTHAWL+ArialMT"/>
              </a:rPr>
              <a:t>9</a:t>
            </a:r>
          </a:p>
        </p:txBody>
      </p:sp>
      <p:sp>
        <p:nvSpPr>
          <p:cNvPr id="23" name="object 23"/>
          <p:cNvSpPr txBox="1"/>
          <p:nvPr/>
        </p:nvSpPr>
        <p:spPr>
          <a:xfrm>
            <a:off x="2336299" y="3610677"/>
            <a:ext cx="919300" cy="315690"/>
          </a:xfrm>
          <a:prstGeom prst="rect">
            <a:avLst/>
          </a:prstGeom>
        </p:spPr>
        <p:txBody>
          <a:bodyPr vert="horz" wrap="square" lIns="0" tIns="0" rIns="0" bIns="0" rtlCol="0">
            <a:spAutoFit/>
          </a:bodyPr>
          <a:lstStyle/>
          <a:p>
            <a:pPr marL="0" marR="0">
              <a:lnSpc>
                <a:spcPts val="894"/>
              </a:lnSpc>
              <a:spcBef>
                <a:spcPts val="0"/>
              </a:spcBef>
              <a:spcAft>
                <a:spcPts val="0"/>
              </a:spcAft>
            </a:pPr>
            <a:r>
              <a:rPr sz="650" dirty="0">
                <a:solidFill>
                  <a:srgbClr val="221E1F"/>
                </a:solidFill>
                <a:latin typeface="RTHAWL+ArialMT"/>
                <a:cs typeface="RTHAWL+ArialMT"/>
              </a:rPr>
              <a:t>Rotation speed </a:t>
            </a:r>
            <a:r>
              <a:rPr sz="650" spc="10" dirty="0">
                <a:solidFill>
                  <a:srgbClr val="221E1F"/>
                </a:solidFill>
                <a:latin typeface="RTHAWL+ArialMT"/>
                <a:cs typeface="RTHAWL+ArialMT"/>
              </a:rPr>
              <a:t>down</a:t>
            </a:r>
          </a:p>
          <a:p>
            <a:pPr marL="0" marR="0">
              <a:lnSpc>
                <a:spcPts val="894"/>
              </a:lnSpc>
              <a:spcBef>
                <a:spcPts val="396"/>
              </a:spcBef>
              <a:spcAft>
                <a:spcPts val="0"/>
              </a:spcAft>
            </a:pPr>
            <a:r>
              <a:rPr sz="650" dirty="0">
                <a:solidFill>
                  <a:srgbClr val="221E1F"/>
                </a:solidFill>
                <a:latin typeface="RTHAWL+ArialMT"/>
                <a:cs typeface="RTHAWL+ArialMT"/>
              </a:rPr>
              <a:t>Rotation speed up</a:t>
            </a:r>
          </a:p>
        </p:txBody>
      </p:sp>
      <p:sp>
        <p:nvSpPr>
          <p:cNvPr id="24" name="object 24"/>
          <p:cNvSpPr txBox="1"/>
          <p:nvPr/>
        </p:nvSpPr>
        <p:spPr>
          <a:xfrm>
            <a:off x="311586" y="3842522"/>
            <a:ext cx="198087" cy="282305"/>
          </a:xfrm>
          <a:prstGeom prst="rect">
            <a:avLst/>
          </a:prstGeom>
        </p:spPr>
        <p:txBody>
          <a:bodyPr vert="horz" wrap="square" lIns="0" tIns="0" rIns="0" bIns="0" rtlCol="0">
            <a:spAutoFit/>
          </a:bodyPr>
          <a:lstStyle/>
          <a:p>
            <a:pPr marL="0" marR="0">
              <a:lnSpc>
                <a:spcPts val="772"/>
              </a:lnSpc>
              <a:spcBef>
                <a:spcPts val="0"/>
              </a:spcBef>
              <a:spcAft>
                <a:spcPts val="0"/>
              </a:spcAft>
            </a:pPr>
            <a:r>
              <a:rPr sz="600" spc="-25" dirty="0">
                <a:solidFill>
                  <a:srgbClr val="50C5CF"/>
                </a:solidFill>
                <a:latin typeface="RTHAWL+ArialMT"/>
                <a:cs typeface="RTHAWL+ArialMT"/>
              </a:rPr>
              <a:t>10</a:t>
            </a:r>
          </a:p>
          <a:p>
            <a:pPr marL="9094" marR="0">
              <a:lnSpc>
                <a:spcPts val="772"/>
              </a:lnSpc>
              <a:spcBef>
                <a:spcPts val="327"/>
              </a:spcBef>
              <a:spcAft>
                <a:spcPts val="0"/>
              </a:spcAft>
            </a:pPr>
            <a:r>
              <a:rPr sz="600" spc="-68" dirty="0">
                <a:solidFill>
                  <a:srgbClr val="50C5CF"/>
                </a:solidFill>
                <a:latin typeface="RTHAWL+ArialMT"/>
                <a:cs typeface="RTHAWL+ArialMT"/>
              </a:rPr>
              <a:t>11</a:t>
            </a:r>
          </a:p>
        </p:txBody>
      </p:sp>
      <p:sp>
        <p:nvSpPr>
          <p:cNvPr id="25" name="object 25"/>
          <p:cNvSpPr txBox="1"/>
          <p:nvPr/>
        </p:nvSpPr>
        <p:spPr>
          <a:xfrm>
            <a:off x="1728353" y="3951772"/>
            <a:ext cx="196977" cy="329843"/>
          </a:xfrm>
          <a:prstGeom prst="rect">
            <a:avLst/>
          </a:prstGeom>
        </p:spPr>
        <p:txBody>
          <a:bodyPr vert="horz" wrap="square" lIns="0" tIns="0" rIns="0" bIns="0" rtlCol="0">
            <a:spAutoFit/>
          </a:bodyPr>
          <a:lstStyle/>
          <a:p>
            <a:pPr marL="0" marR="0">
              <a:lnSpc>
                <a:spcPts val="772"/>
              </a:lnSpc>
              <a:spcBef>
                <a:spcPts val="0"/>
              </a:spcBef>
              <a:spcAft>
                <a:spcPts val="0"/>
              </a:spcAft>
            </a:pPr>
            <a:r>
              <a:rPr sz="600" spc="-70" dirty="0">
                <a:solidFill>
                  <a:srgbClr val="50C5CF"/>
                </a:solidFill>
                <a:latin typeface="RTHAWL+ArialMT"/>
                <a:cs typeface="RTHAWL+ArialMT"/>
              </a:rPr>
              <a:t>12</a:t>
            </a:r>
          </a:p>
          <a:p>
            <a:pPr marL="3538" marR="0">
              <a:lnSpc>
                <a:spcPts val="772"/>
              </a:lnSpc>
              <a:spcBef>
                <a:spcPts val="701"/>
              </a:spcBef>
              <a:spcAft>
                <a:spcPts val="0"/>
              </a:spcAft>
            </a:pPr>
            <a:r>
              <a:rPr sz="600" spc="-33" dirty="0">
                <a:solidFill>
                  <a:srgbClr val="50C5CF"/>
                </a:solidFill>
                <a:latin typeface="RTHAWL+ArialMT"/>
                <a:cs typeface="RTHAWL+ArialMT"/>
              </a:rPr>
              <a:t>14</a:t>
            </a:r>
          </a:p>
        </p:txBody>
      </p:sp>
      <p:sp>
        <p:nvSpPr>
          <p:cNvPr id="26" name="object 26"/>
          <p:cNvSpPr txBox="1"/>
          <p:nvPr/>
        </p:nvSpPr>
        <p:spPr>
          <a:xfrm>
            <a:off x="2146852" y="3939688"/>
            <a:ext cx="1221832" cy="647778"/>
          </a:xfrm>
          <a:prstGeom prst="rect">
            <a:avLst/>
          </a:prstGeom>
        </p:spPr>
        <p:txBody>
          <a:bodyPr vert="horz" wrap="square" lIns="0" tIns="0" rIns="0" bIns="0" rtlCol="0">
            <a:spAutoFit/>
          </a:bodyPr>
          <a:lstStyle/>
          <a:p>
            <a:pPr marL="2868" marR="0">
              <a:lnSpc>
                <a:spcPts val="894"/>
              </a:lnSpc>
              <a:spcBef>
                <a:spcPts val="0"/>
              </a:spcBef>
              <a:spcAft>
                <a:spcPts val="0"/>
              </a:spcAft>
            </a:pPr>
            <a:r>
              <a:rPr sz="600" spc="-70" dirty="0">
                <a:solidFill>
                  <a:srgbClr val="221E1F"/>
                </a:solidFill>
                <a:latin typeface="RTHAWL+ArialMT"/>
                <a:cs typeface="RTHAWL+ArialMT"/>
              </a:rPr>
              <a:t>10</a:t>
            </a:r>
            <a:r>
              <a:rPr sz="600" spc="776" dirty="0">
                <a:solidFill>
                  <a:srgbClr val="221E1F"/>
                </a:solidFill>
                <a:latin typeface="RTHAWL+ArialMT"/>
                <a:cs typeface="RTHAWL+ArialMT"/>
              </a:rPr>
              <a:t> </a:t>
            </a:r>
            <a:r>
              <a:rPr sz="650" spc="10" dirty="0">
                <a:solidFill>
                  <a:srgbClr val="221E1F"/>
                </a:solidFill>
                <a:latin typeface="RTHAWL+ArialMT"/>
                <a:cs typeface="RTHAWL+ArialMT"/>
              </a:rPr>
              <a:t>RF/EMS</a:t>
            </a:r>
            <a:r>
              <a:rPr sz="650" dirty="0">
                <a:solidFill>
                  <a:srgbClr val="221E1F"/>
                </a:solidFill>
                <a:latin typeface="RTHAWL+ArialMT"/>
                <a:cs typeface="RTHAWL+ArialMT"/>
              </a:rPr>
              <a:t> start/pause</a:t>
            </a:r>
          </a:p>
          <a:p>
            <a:pPr marL="5825" marR="0">
              <a:lnSpc>
                <a:spcPts val="894"/>
              </a:lnSpc>
              <a:spcBef>
                <a:spcPts val="404"/>
              </a:spcBef>
              <a:spcAft>
                <a:spcPts val="0"/>
              </a:spcAft>
            </a:pPr>
            <a:r>
              <a:rPr sz="600" spc="-68" dirty="0">
                <a:solidFill>
                  <a:srgbClr val="221E1F"/>
                </a:solidFill>
                <a:latin typeface="RTHAWL+ArialMT"/>
                <a:cs typeface="RTHAWL+ArialMT"/>
              </a:rPr>
              <a:t>11</a:t>
            </a:r>
            <a:r>
              <a:rPr sz="600" spc="748" dirty="0">
                <a:solidFill>
                  <a:srgbClr val="221E1F"/>
                </a:solidFill>
                <a:latin typeface="RTHAWL+ArialMT"/>
                <a:cs typeface="RTHAWL+ArialMT"/>
              </a:rPr>
              <a:t> </a:t>
            </a:r>
            <a:r>
              <a:rPr sz="650" spc="10" dirty="0">
                <a:solidFill>
                  <a:srgbClr val="221E1F"/>
                </a:solidFill>
                <a:latin typeface="RTHAWL+ArialMT"/>
                <a:cs typeface="RTHAWL+ArialMT"/>
              </a:rPr>
              <a:t>RF/EMS</a:t>
            </a:r>
            <a:r>
              <a:rPr sz="650" dirty="0">
                <a:solidFill>
                  <a:srgbClr val="221E1F"/>
                </a:solidFill>
                <a:latin typeface="RTHAWL+ArialMT"/>
                <a:cs typeface="RTHAWL+ArialMT"/>
              </a:rPr>
              <a:t> intensity </a:t>
            </a:r>
            <a:r>
              <a:rPr sz="650" spc="10" dirty="0">
                <a:solidFill>
                  <a:srgbClr val="221E1F"/>
                </a:solidFill>
                <a:latin typeface="RTHAWL+ArialMT"/>
                <a:cs typeface="RTHAWL+ArialMT"/>
              </a:rPr>
              <a:t>down</a:t>
            </a:r>
          </a:p>
          <a:p>
            <a:pPr marL="2005" marR="0">
              <a:lnSpc>
                <a:spcPts val="894"/>
              </a:lnSpc>
              <a:spcBef>
                <a:spcPts val="409"/>
              </a:spcBef>
              <a:spcAft>
                <a:spcPts val="0"/>
              </a:spcAft>
            </a:pPr>
            <a:r>
              <a:rPr sz="600" spc="-70" dirty="0">
                <a:solidFill>
                  <a:srgbClr val="221E1F"/>
                </a:solidFill>
                <a:latin typeface="RTHAWL+ArialMT"/>
                <a:cs typeface="RTHAWL+ArialMT"/>
              </a:rPr>
              <a:t>12</a:t>
            </a:r>
            <a:r>
              <a:rPr sz="600" spc="783" dirty="0">
                <a:solidFill>
                  <a:srgbClr val="221E1F"/>
                </a:solidFill>
                <a:latin typeface="RTHAWL+ArialMT"/>
                <a:cs typeface="RTHAWL+ArialMT"/>
              </a:rPr>
              <a:t> </a:t>
            </a:r>
            <a:r>
              <a:rPr sz="650" spc="10" dirty="0">
                <a:solidFill>
                  <a:srgbClr val="221E1F"/>
                </a:solidFill>
                <a:latin typeface="RTHAWL+ArialMT"/>
                <a:cs typeface="RTHAWL+ArialMT"/>
              </a:rPr>
              <a:t>RF/EMS</a:t>
            </a:r>
            <a:r>
              <a:rPr sz="650" dirty="0">
                <a:solidFill>
                  <a:srgbClr val="221E1F"/>
                </a:solidFill>
                <a:latin typeface="RTHAWL+ArialMT"/>
                <a:cs typeface="RTHAWL+ArialMT"/>
              </a:rPr>
              <a:t> intensity up</a:t>
            </a:r>
          </a:p>
          <a:p>
            <a:pPr marL="0" marR="0">
              <a:lnSpc>
                <a:spcPts val="894"/>
              </a:lnSpc>
              <a:spcBef>
                <a:spcPts val="400"/>
              </a:spcBef>
              <a:spcAft>
                <a:spcPts val="0"/>
              </a:spcAft>
            </a:pPr>
            <a:r>
              <a:rPr sz="600" spc="-51" dirty="0">
                <a:solidFill>
                  <a:srgbClr val="221E1F"/>
                </a:solidFill>
                <a:latin typeface="RTHAWL+ArialMT"/>
                <a:cs typeface="RTHAWL+ArialMT"/>
              </a:rPr>
              <a:t>13</a:t>
            </a:r>
            <a:r>
              <a:rPr sz="600" spc="760" dirty="0">
                <a:solidFill>
                  <a:srgbClr val="221E1F"/>
                </a:solidFill>
                <a:latin typeface="RTHAWL+ArialMT"/>
                <a:cs typeface="RTHAWL+ArialMT"/>
              </a:rPr>
              <a:t> </a:t>
            </a:r>
            <a:r>
              <a:rPr sz="650" spc="12" dirty="0">
                <a:solidFill>
                  <a:srgbClr val="221E1F"/>
                </a:solidFill>
                <a:latin typeface="RTHAWL+ArialMT"/>
                <a:cs typeface="RTHAWL+ArialMT"/>
              </a:rPr>
              <a:t>RF</a:t>
            </a:r>
            <a:r>
              <a:rPr sz="650" dirty="0">
                <a:solidFill>
                  <a:srgbClr val="221E1F"/>
                </a:solidFill>
                <a:latin typeface="RTHAWL+ArialMT"/>
                <a:cs typeface="RTHAWL+ArialMT"/>
              </a:rPr>
              <a:t> </a:t>
            </a:r>
            <a:r>
              <a:rPr sz="650" spc="11" dirty="0">
                <a:solidFill>
                  <a:srgbClr val="221E1F"/>
                </a:solidFill>
                <a:latin typeface="RTHAWL+ArialMT"/>
                <a:cs typeface="RTHAWL+ArialMT"/>
              </a:rPr>
              <a:t>mode</a:t>
            </a:r>
          </a:p>
        </p:txBody>
      </p:sp>
      <p:sp>
        <p:nvSpPr>
          <p:cNvPr id="27" name="object 27"/>
          <p:cNvSpPr txBox="1"/>
          <p:nvPr/>
        </p:nvSpPr>
        <p:spPr>
          <a:xfrm>
            <a:off x="314855" y="4149051"/>
            <a:ext cx="196294" cy="136242"/>
          </a:xfrm>
          <a:prstGeom prst="rect">
            <a:avLst/>
          </a:prstGeom>
        </p:spPr>
        <p:txBody>
          <a:bodyPr vert="horz" wrap="square" lIns="0" tIns="0" rIns="0" bIns="0" rtlCol="0">
            <a:spAutoFit/>
          </a:bodyPr>
          <a:lstStyle/>
          <a:p>
            <a:pPr marL="0" marR="0">
              <a:lnSpc>
                <a:spcPts val="772"/>
              </a:lnSpc>
              <a:spcBef>
                <a:spcPts val="0"/>
              </a:spcBef>
              <a:spcAft>
                <a:spcPts val="0"/>
              </a:spcAft>
            </a:pPr>
            <a:r>
              <a:rPr sz="600" spc="-51" dirty="0">
                <a:solidFill>
                  <a:srgbClr val="50C5CF"/>
                </a:solidFill>
                <a:latin typeface="RTHAWL+ArialMT"/>
                <a:cs typeface="RTHAWL+ArialMT"/>
              </a:rPr>
              <a:t>13</a:t>
            </a:r>
          </a:p>
        </p:txBody>
      </p:sp>
      <p:sp>
        <p:nvSpPr>
          <p:cNvPr id="28" name="object 28"/>
          <p:cNvSpPr txBox="1"/>
          <p:nvPr/>
        </p:nvSpPr>
        <p:spPr>
          <a:xfrm>
            <a:off x="942419" y="4290289"/>
            <a:ext cx="413040"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50C5CF"/>
                </a:solidFill>
                <a:latin typeface="RTHAWL+ArialMT"/>
                <a:cs typeface="RTHAWL+ArialMT"/>
              </a:rPr>
              <a:t>[</a:t>
            </a:r>
            <a:r>
              <a:rPr sz="700" spc="-13" dirty="0">
                <a:solidFill>
                  <a:srgbClr val="50C5CF"/>
                </a:solidFill>
                <a:latin typeface="RTHAWL+ArialMT"/>
                <a:cs typeface="RTHAWL+ArialMT"/>
              </a:rPr>
              <a:t> </a:t>
            </a:r>
            <a:r>
              <a:rPr sz="700" spc="-38" dirty="0">
                <a:solidFill>
                  <a:srgbClr val="50C5CF"/>
                </a:solidFill>
                <a:latin typeface="RTHAWL+ArialMT"/>
                <a:cs typeface="RTHAWL+ArialMT"/>
              </a:rPr>
              <a:t>Fig</a:t>
            </a:r>
            <a:r>
              <a:rPr sz="700" spc="19" dirty="0">
                <a:solidFill>
                  <a:srgbClr val="50C5CF"/>
                </a:solidFill>
                <a:latin typeface="RTHAWL+ArialMT"/>
                <a:cs typeface="RTHAWL+ArialMT"/>
              </a:rPr>
              <a:t> </a:t>
            </a:r>
            <a:r>
              <a:rPr sz="700" dirty="0">
                <a:solidFill>
                  <a:srgbClr val="50C5CF"/>
                </a:solidFill>
                <a:latin typeface="RTHAWL+ArialMT"/>
                <a:cs typeface="RTHAWL+ArialMT"/>
              </a:rPr>
              <a:t>2</a:t>
            </a:r>
            <a:r>
              <a:rPr sz="700" spc="-19" dirty="0">
                <a:solidFill>
                  <a:srgbClr val="50C5CF"/>
                </a:solidFill>
                <a:latin typeface="RTHAWL+ArialMT"/>
                <a:cs typeface="RTHAWL+ArialMT"/>
              </a:rPr>
              <a:t> </a:t>
            </a:r>
            <a:r>
              <a:rPr sz="700" dirty="0">
                <a:solidFill>
                  <a:srgbClr val="50C5CF"/>
                </a:solidFill>
                <a:latin typeface="RTHAWL+ArialMT"/>
                <a:cs typeface="RTHAWL+ArialMT"/>
              </a:rPr>
              <a:t>]</a:t>
            </a:r>
          </a:p>
        </p:txBody>
      </p:sp>
      <p:sp>
        <p:nvSpPr>
          <p:cNvPr id="29" name="object 29"/>
          <p:cNvSpPr txBox="1"/>
          <p:nvPr/>
        </p:nvSpPr>
        <p:spPr>
          <a:xfrm>
            <a:off x="326232" y="4534586"/>
            <a:ext cx="196294" cy="136242"/>
          </a:xfrm>
          <a:prstGeom prst="rect">
            <a:avLst/>
          </a:prstGeom>
        </p:spPr>
        <p:txBody>
          <a:bodyPr vert="horz" wrap="square" lIns="0" tIns="0" rIns="0" bIns="0" rtlCol="0">
            <a:spAutoFit/>
          </a:bodyPr>
          <a:lstStyle/>
          <a:p>
            <a:pPr marL="0" marR="0">
              <a:lnSpc>
                <a:spcPts val="772"/>
              </a:lnSpc>
              <a:spcBef>
                <a:spcPts val="0"/>
              </a:spcBef>
              <a:spcAft>
                <a:spcPts val="0"/>
              </a:spcAft>
            </a:pPr>
            <a:r>
              <a:rPr sz="600" spc="-25" dirty="0">
                <a:solidFill>
                  <a:srgbClr val="50C5CF"/>
                </a:solidFill>
                <a:latin typeface="RTHAWL+ArialMT"/>
                <a:cs typeface="RTHAWL+ArialMT"/>
              </a:rPr>
              <a:t>15</a:t>
            </a:r>
          </a:p>
        </p:txBody>
      </p:sp>
      <p:sp>
        <p:nvSpPr>
          <p:cNvPr id="30" name="object 30"/>
          <p:cNvSpPr txBox="1"/>
          <p:nvPr/>
        </p:nvSpPr>
        <p:spPr>
          <a:xfrm>
            <a:off x="1735315" y="4544446"/>
            <a:ext cx="196294" cy="620669"/>
          </a:xfrm>
          <a:prstGeom prst="rect">
            <a:avLst/>
          </a:prstGeom>
        </p:spPr>
        <p:txBody>
          <a:bodyPr vert="horz" wrap="square" lIns="0" tIns="0" rIns="0" bIns="0" rtlCol="0">
            <a:spAutoFit/>
          </a:bodyPr>
          <a:lstStyle/>
          <a:p>
            <a:pPr marL="0" marR="0">
              <a:lnSpc>
                <a:spcPts val="772"/>
              </a:lnSpc>
              <a:spcBef>
                <a:spcPts val="0"/>
              </a:spcBef>
              <a:spcAft>
                <a:spcPts val="0"/>
              </a:spcAft>
            </a:pPr>
            <a:r>
              <a:rPr sz="600" spc="-70" dirty="0">
                <a:solidFill>
                  <a:srgbClr val="50C5CF"/>
                </a:solidFill>
                <a:latin typeface="RTHAWL+ArialMT"/>
                <a:cs typeface="RTHAWL+ArialMT"/>
              </a:rPr>
              <a:t>16</a:t>
            </a:r>
          </a:p>
          <a:p>
            <a:pPr marL="0" marR="0">
              <a:lnSpc>
                <a:spcPts val="772"/>
              </a:lnSpc>
              <a:spcBef>
                <a:spcPts val="3041"/>
              </a:spcBef>
              <a:spcAft>
                <a:spcPts val="0"/>
              </a:spcAft>
            </a:pPr>
            <a:r>
              <a:rPr sz="600" spc="-70" dirty="0">
                <a:solidFill>
                  <a:srgbClr val="50C5CF"/>
                </a:solidFill>
                <a:latin typeface="RTHAWL+ArialMT"/>
                <a:cs typeface="RTHAWL+ArialMT"/>
              </a:rPr>
              <a:t>17</a:t>
            </a:r>
          </a:p>
        </p:txBody>
      </p:sp>
      <p:sp>
        <p:nvSpPr>
          <p:cNvPr id="31" name="object 31"/>
          <p:cNvSpPr txBox="1"/>
          <p:nvPr/>
        </p:nvSpPr>
        <p:spPr>
          <a:xfrm>
            <a:off x="2152184" y="4583659"/>
            <a:ext cx="798952" cy="152697"/>
          </a:xfrm>
          <a:prstGeom prst="rect">
            <a:avLst/>
          </a:prstGeom>
        </p:spPr>
        <p:txBody>
          <a:bodyPr vert="horz" wrap="square" lIns="0" tIns="0" rIns="0" bIns="0" rtlCol="0">
            <a:spAutoFit/>
          </a:bodyPr>
          <a:lstStyle/>
          <a:p>
            <a:pPr marL="0" marR="0">
              <a:lnSpc>
                <a:spcPts val="894"/>
              </a:lnSpc>
              <a:spcBef>
                <a:spcPts val="0"/>
              </a:spcBef>
              <a:spcAft>
                <a:spcPts val="0"/>
              </a:spcAft>
            </a:pPr>
            <a:r>
              <a:rPr sz="600" spc="-33" dirty="0">
                <a:solidFill>
                  <a:srgbClr val="221E1F"/>
                </a:solidFill>
                <a:latin typeface="RTHAWL+ArialMT"/>
                <a:cs typeface="RTHAWL+ArialMT"/>
              </a:rPr>
              <a:t>14</a:t>
            </a:r>
            <a:r>
              <a:rPr sz="600" spc="682" dirty="0">
                <a:solidFill>
                  <a:srgbClr val="221E1F"/>
                </a:solidFill>
                <a:latin typeface="RTHAWL+ArialMT"/>
                <a:cs typeface="RTHAWL+ArialMT"/>
              </a:rPr>
              <a:t> </a:t>
            </a:r>
            <a:r>
              <a:rPr sz="650" dirty="0">
                <a:solidFill>
                  <a:srgbClr val="221E1F"/>
                </a:solidFill>
                <a:latin typeface="RTHAWL+ArialMT"/>
                <a:cs typeface="RTHAWL+ArialMT"/>
              </a:rPr>
              <a:t>Working time</a:t>
            </a:r>
          </a:p>
        </p:txBody>
      </p:sp>
      <p:sp>
        <p:nvSpPr>
          <p:cNvPr id="32" name="object 32"/>
          <p:cNvSpPr txBox="1"/>
          <p:nvPr/>
        </p:nvSpPr>
        <p:spPr>
          <a:xfrm>
            <a:off x="2154028" y="4748658"/>
            <a:ext cx="1080990" cy="481761"/>
          </a:xfrm>
          <a:prstGeom prst="rect">
            <a:avLst/>
          </a:prstGeom>
        </p:spPr>
        <p:txBody>
          <a:bodyPr vert="horz" wrap="square" lIns="0" tIns="0" rIns="0" bIns="0" rtlCol="0">
            <a:spAutoFit/>
          </a:bodyPr>
          <a:lstStyle/>
          <a:p>
            <a:pPr marL="0" marR="0">
              <a:lnSpc>
                <a:spcPts val="894"/>
              </a:lnSpc>
              <a:spcBef>
                <a:spcPts val="0"/>
              </a:spcBef>
              <a:spcAft>
                <a:spcPts val="0"/>
              </a:spcAft>
            </a:pPr>
            <a:r>
              <a:rPr sz="600" spc="-67" dirty="0">
                <a:solidFill>
                  <a:srgbClr val="221E1F"/>
                </a:solidFill>
                <a:latin typeface="RTHAWL+ArialMT"/>
                <a:cs typeface="RTHAWL+ArialMT"/>
              </a:rPr>
              <a:t>15</a:t>
            </a:r>
            <a:r>
              <a:rPr sz="600" spc="736" dirty="0">
                <a:solidFill>
                  <a:srgbClr val="221E1F"/>
                </a:solidFill>
                <a:latin typeface="RTHAWL+ArialMT"/>
                <a:cs typeface="RTHAWL+ArialMT"/>
              </a:rPr>
              <a:t> </a:t>
            </a:r>
            <a:r>
              <a:rPr sz="650" dirty="0">
                <a:solidFill>
                  <a:srgbClr val="221E1F"/>
                </a:solidFill>
                <a:latin typeface="RTHAWL+ArialMT"/>
                <a:cs typeface="RTHAWL+ArialMT"/>
              </a:rPr>
              <a:t>Discontinuous pulse</a:t>
            </a:r>
          </a:p>
          <a:p>
            <a:pPr marL="215" marR="0">
              <a:lnSpc>
                <a:spcPts val="894"/>
              </a:lnSpc>
              <a:spcBef>
                <a:spcPts val="404"/>
              </a:spcBef>
              <a:spcAft>
                <a:spcPts val="0"/>
              </a:spcAft>
            </a:pPr>
            <a:r>
              <a:rPr sz="600" spc="-67" dirty="0">
                <a:solidFill>
                  <a:srgbClr val="221E1F"/>
                </a:solidFill>
                <a:latin typeface="RTHAWL+ArialMT"/>
                <a:cs typeface="RTHAWL+ArialMT"/>
              </a:rPr>
              <a:t>16</a:t>
            </a:r>
            <a:r>
              <a:rPr sz="600" spc="734" dirty="0">
                <a:solidFill>
                  <a:srgbClr val="221E1F"/>
                </a:solidFill>
                <a:latin typeface="RTHAWL+ArialMT"/>
                <a:cs typeface="RTHAWL+ArialMT"/>
              </a:rPr>
              <a:t> </a:t>
            </a:r>
            <a:r>
              <a:rPr sz="650" dirty="0">
                <a:solidFill>
                  <a:srgbClr val="221E1F"/>
                </a:solidFill>
                <a:latin typeface="RTHAWL+ArialMT"/>
                <a:cs typeface="RTHAWL+ArialMT"/>
              </a:rPr>
              <a:t>Continuous pulse</a:t>
            </a:r>
          </a:p>
          <a:p>
            <a:pPr marL="215" marR="0">
              <a:lnSpc>
                <a:spcPts val="894"/>
              </a:lnSpc>
              <a:spcBef>
                <a:spcPts val="404"/>
              </a:spcBef>
              <a:spcAft>
                <a:spcPts val="0"/>
              </a:spcAft>
            </a:pPr>
            <a:r>
              <a:rPr sz="600" spc="-67" dirty="0">
                <a:solidFill>
                  <a:srgbClr val="221E1F"/>
                </a:solidFill>
                <a:latin typeface="RTHAWL+ArialMT"/>
                <a:cs typeface="RTHAWL+ArialMT"/>
              </a:rPr>
              <a:t>17</a:t>
            </a:r>
            <a:r>
              <a:rPr sz="600" spc="734" dirty="0">
                <a:solidFill>
                  <a:srgbClr val="221E1F"/>
                </a:solidFill>
                <a:latin typeface="RTHAWL+ArialMT"/>
                <a:cs typeface="RTHAWL+ArialMT"/>
              </a:rPr>
              <a:t> </a:t>
            </a:r>
            <a:r>
              <a:rPr sz="650" spc="13" dirty="0">
                <a:solidFill>
                  <a:srgbClr val="221E1F"/>
                </a:solidFill>
                <a:latin typeface="RTHAWL+ArialMT"/>
                <a:cs typeface="RTHAWL+ArialMT"/>
              </a:rPr>
              <a:t>EMS</a:t>
            </a:r>
            <a:r>
              <a:rPr sz="650" dirty="0">
                <a:solidFill>
                  <a:srgbClr val="221E1F"/>
                </a:solidFill>
                <a:latin typeface="RTHAWL+ArialMT"/>
                <a:cs typeface="RTHAWL+ArialMT"/>
              </a:rPr>
              <a:t> </a:t>
            </a:r>
            <a:r>
              <a:rPr sz="650" spc="11" dirty="0">
                <a:solidFill>
                  <a:srgbClr val="221E1F"/>
                </a:solidFill>
                <a:latin typeface="RTHAWL+ArialMT"/>
                <a:cs typeface="RTHAWL+ArialMT"/>
              </a:rPr>
              <a:t>mode</a:t>
            </a:r>
          </a:p>
        </p:txBody>
      </p:sp>
      <p:sp>
        <p:nvSpPr>
          <p:cNvPr id="33" name="object 33"/>
          <p:cNvSpPr txBox="1"/>
          <p:nvPr/>
        </p:nvSpPr>
        <p:spPr>
          <a:xfrm>
            <a:off x="942419" y="5176605"/>
            <a:ext cx="413040"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50C5CF"/>
                </a:solidFill>
                <a:latin typeface="RTHAWL+ArialMT"/>
                <a:cs typeface="RTHAWL+ArialMT"/>
              </a:rPr>
              <a:t>[</a:t>
            </a:r>
            <a:r>
              <a:rPr sz="700" spc="-13" dirty="0">
                <a:solidFill>
                  <a:srgbClr val="50C5CF"/>
                </a:solidFill>
                <a:latin typeface="RTHAWL+ArialMT"/>
                <a:cs typeface="RTHAWL+ArialMT"/>
              </a:rPr>
              <a:t> </a:t>
            </a:r>
            <a:r>
              <a:rPr sz="700" spc="-38" dirty="0">
                <a:solidFill>
                  <a:srgbClr val="50C5CF"/>
                </a:solidFill>
                <a:latin typeface="RTHAWL+ArialMT"/>
                <a:cs typeface="RTHAWL+ArialMT"/>
              </a:rPr>
              <a:t>Fig</a:t>
            </a:r>
            <a:r>
              <a:rPr sz="700" spc="19" dirty="0">
                <a:solidFill>
                  <a:srgbClr val="50C5CF"/>
                </a:solidFill>
                <a:latin typeface="RTHAWL+ArialMT"/>
                <a:cs typeface="RTHAWL+ArialMT"/>
              </a:rPr>
              <a:t> </a:t>
            </a:r>
            <a:r>
              <a:rPr sz="700" dirty="0">
                <a:solidFill>
                  <a:srgbClr val="50C5CF"/>
                </a:solidFill>
                <a:latin typeface="RTHAWL+ArialMT"/>
                <a:cs typeface="RTHAWL+ArialMT"/>
              </a:rPr>
              <a:t>3</a:t>
            </a:r>
            <a:r>
              <a:rPr sz="700" spc="-19" dirty="0">
                <a:solidFill>
                  <a:srgbClr val="50C5CF"/>
                </a:solidFill>
                <a:latin typeface="RTHAWL+ArialMT"/>
                <a:cs typeface="RTHAWL+ArialMT"/>
              </a:rPr>
              <a:t> </a:t>
            </a:r>
            <a:r>
              <a:rPr sz="700" dirty="0">
                <a:solidFill>
                  <a:srgbClr val="50C5CF"/>
                </a:solidFill>
                <a:latin typeface="RTHAWL+ArialMT"/>
                <a:cs typeface="RTHAWL+ArialMT"/>
              </a:rPr>
              <a:t>]</a:t>
            </a:r>
          </a:p>
        </p:txBody>
      </p:sp>
      <p:pic>
        <p:nvPicPr>
          <p:cNvPr id="37" name="图片 36">
            <a:extLst>
              <a:ext uri="{FF2B5EF4-FFF2-40B4-BE49-F238E27FC236}">
                <a16:creationId xmlns:a16="http://schemas.microsoft.com/office/drawing/2014/main" id="{4730167E-FDB1-4390-7D36-38B910CCC4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930" y="593033"/>
            <a:ext cx="1129272" cy="1902097"/>
          </a:xfrm>
          <a:prstGeom prst="rect">
            <a:avLst/>
          </a:prstGeom>
        </p:spPr>
      </p:pic>
      <p:pic>
        <p:nvPicPr>
          <p:cNvPr id="39" name="图片 38">
            <a:extLst>
              <a:ext uri="{FF2B5EF4-FFF2-40B4-BE49-F238E27FC236}">
                <a16:creationId xmlns:a16="http://schemas.microsoft.com/office/drawing/2014/main" id="{33398850-5C6E-8275-0A13-322E869D4A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157" y="2492335"/>
            <a:ext cx="1631609" cy="28368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3594100" cy="5397500"/>
          </a:xfrm>
          <a:prstGeom prst="rect">
            <a:avLst/>
          </a:prstGeom>
          <a:blipFill>
            <a:blip r:embed="rId2" cstate="print"/>
            <a:stretch>
              <a:fillRect/>
            </a:stretch>
          </a:blipFill>
        </p:spPr>
        <p:txBody>
          <a:bodyPr wrap="square" lIns="0" tIns="0" rIns="0" bIns="0" rtlCol="0">
            <a:spAutoFit/>
          </a:bodyPr>
          <a:lstStyle/>
          <a:p>
            <a:endParaRPr/>
          </a:p>
        </p:txBody>
      </p:sp>
      <p:pic>
        <p:nvPicPr>
          <p:cNvPr id="33" name="图片 32">
            <a:extLst>
              <a:ext uri="{FF2B5EF4-FFF2-40B4-BE49-F238E27FC236}">
                <a16:creationId xmlns:a16="http://schemas.microsoft.com/office/drawing/2014/main" id="{08F732B1-01C2-6D4E-4B2F-AFBBE5F86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 y="0"/>
            <a:ext cx="3593716" cy="5397500"/>
          </a:xfrm>
          <a:prstGeom prst="rect">
            <a:avLst/>
          </a:prstGeom>
        </p:spPr>
      </p:pic>
      <p:sp>
        <p:nvSpPr>
          <p:cNvPr id="3" name="object 3"/>
          <p:cNvSpPr txBox="1"/>
          <p:nvPr/>
        </p:nvSpPr>
        <p:spPr>
          <a:xfrm>
            <a:off x="716075" y="228304"/>
            <a:ext cx="1094904" cy="209419"/>
          </a:xfrm>
          <a:prstGeom prst="rect">
            <a:avLst/>
          </a:prstGeom>
        </p:spPr>
        <p:txBody>
          <a:bodyPr vert="horz" wrap="square" lIns="0" tIns="0" rIns="0" bIns="0" rtlCol="0">
            <a:spAutoFit/>
          </a:bodyPr>
          <a:lstStyle/>
          <a:p>
            <a:pPr marL="0" marR="0">
              <a:lnSpc>
                <a:spcPts val="1348"/>
              </a:lnSpc>
              <a:spcBef>
                <a:spcPts val="0"/>
              </a:spcBef>
              <a:spcAft>
                <a:spcPts val="0"/>
              </a:spcAft>
            </a:pPr>
            <a:r>
              <a:rPr sz="950" dirty="0">
                <a:solidFill>
                  <a:srgbClr val="50C5CF"/>
                </a:solidFill>
                <a:latin typeface="TSKVKU+ArialMT,Bold"/>
                <a:cs typeface="TSKVKU+ArialMT,Bold"/>
              </a:rPr>
              <a:t>Basic</a:t>
            </a:r>
            <a:r>
              <a:rPr sz="950" spc="31" dirty="0">
                <a:solidFill>
                  <a:srgbClr val="50C5CF"/>
                </a:solidFill>
                <a:latin typeface="TSKVKU+ArialMT,Bold"/>
                <a:cs typeface="TSKVKU+ArialMT,Bold"/>
              </a:rPr>
              <a:t> </a:t>
            </a:r>
            <a:r>
              <a:rPr sz="950" dirty="0">
                <a:solidFill>
                  <a:srgbClr val="50C5CF"/>
                </a:solidFill>
                <a:latin typeface="TSKVKU+ArialMT,Bold"/>
                <a:cs typeface="TSKVKU+ArialMT,Bold"/>
              </a:rPr>
              <a:t>Operation</a:t>
            </a:r>
          </a:p>
        </p:txBody>
      </p:sp>
      <p:sp>
        <p:nvSpPr>
          <p:cNvPr id="4" name="object 4"/>
          <p:cNvSpPr txBox="1"/>
          <p:nvPr/>
        </p:nvSpPr>
        <p:spPr>
          <a:xfrm>
            <a:off x="3226982" y="257081"/>
            <a:ext cx="197542" cy="168968"/>
          </a:xfrm>
          <a:prstGeom prst="rect">
            <a:avLst/>
          </a:prstGeom>
        </p:spPr>
        <p:txBody>
          <a:bodyPr vert="horz" wrap="square" lIns="0" tIns="0" rIns="0" bIns="0" rtlCol="0">
            <a:spAutoFit/>
          </a:bodyPr>
          <a:lstStyle/>
          <a:p>
            <a:pPr marL="0" marR="0">
              <a:lnSpc>
                <a:spcPts val="1030"/>
              </a:lnSpc>
              <a:spcBef>
                <a:spcPts val="0"/>
              </a:spcBef>
              <a:spcAft>
                <a:spcPts val="0"/>
              </a:spcAft>
            </a:pPr>
            <a:r>
              <a:rPr sz="750" dirty="0">
                <a:solidFill>
                  <a:srgbClr val="221E1F"/>
                </a:solidFill>
                <a:latin typeface="RTHAWL+ArialMT"/>
                <a:cs typeface="RTHAWL+ArialMT"/>
              </a:rPr>
              <a:t>6</a:t>
            </a:r>
          </a:p>
        </p:txBody>
      </p:sp>
      <p:sp>
        <p:nvSpPr>
          <p:cNvPr id="5" name="object 5"/>
          <p:cNvSpPr txBox="1"/>
          <p:nvPr/>
        </p:nvSpPr>
        <p:spPr>
          <a:xfrm>
            <a:off x="1527055" y="685854"/>
            <a:ext cx="1830669" cy="228268"/>
          </a:xfrm>
          <a:prstGeom prst="rect">
            <a:avLst/>
          </a:prstGeom>
        </p:spPr>
        <p:txBody>
          <a:bodyPr vert="horz" wrap="square" lIns="0" tIns="0" rIns="0" bIns="0" rtlCol="0">
            <a:spAutoFit/>
          </a:bodyPr>
          <a:lstStyle/>
          <a:p>
            <a:pPr marL="0" marR="0">
              <a:lnSpc>
                <a:spcPts val="901"/>
              </a:lnSpc>
              <a:spcBef>
                <a:spcPts val="0"/>
              </a:spcBef>
              <a:spcAft>
                <a:spcPts val="0"/>
              </a:spcAft>
            </a:pPr>
            <a:r>
              <a:rPr sz="700" spc="-13" dirty="0">
                <a:solidFill>
                  <a:srgbClr val="221E1F"/>
                </a:solidFill>
                <a:latin typeface="RTHAWL+ArialMT"/>
                <a:cs typeface="RTHAWL+ArialMT"/>
              </a:rPr>
              <a:t>6.</a:t>
            </a:r>
            <a:r>
              <a:rPr sz="700" dirty="0">
                <a:solidFill>
                  <a:srgbClr val="221E1F"/>
                </a:solidFill>
                <a:latin typeface="RTHAWL+ArialMT"/>
                <a:cs typeface="RTHAWL+ArialMT"/>
              </a:rPr>
              <a:t> </a:t>
            </a:r>
            <a:r>
              <a:rPr sz="700" spc="-11" dirty="0">
                <a:solidFill>
                  <a:srgbClr val="221E1F"/>
                </a:solidFill>
                <a:latin typeface="RTHAWL+ArialMT"/>
                <a:cs typeface="RTHAWL+ArialMT"/>
              </a:rPr>
              <a:t>Please</a:t>
            </a:r>
            <a:r>
              <a:rPr sz="700" dirty="0">
                <a:solidFill>
                  <a:srgbClr val="221E1F"/>
                </a:solidFill>
                <a:latin typeface="RTHAWL+ArialMT"/>
                <a:cs typeface="RTHAWL+ArialMT"/>
              </a:rPr>
              <a:t> </a:t>
            </a:r>
            <a:r>
              <a:rPr sz="700" spc="-12" dirty="0">
                <a:solidFill>
                  <a:srgbClr val="221E1F"/>
                </a:solidFill>
                <a:latin typeface="RTHAWL+ArialMT"/>
                <a:cs typeface="RTHAWL+ArialMT"/>
              </a:rPr>
              <a:t>use</a:t>
            </a:r>
            <a:r>
              <a:rPr sz="700" dirty="0">
                <a:solidFill>
                  <a:srgbClr val="221E1F"/>
                </a:solidFill>
                <a:latin typeface="RTHAWL+ArialMT"/>
                <a:cs typeface="RTHAWL+ArialMT"/>
              </a:rPr>
              <a:t> </a:t>
            </a:r>
            <a:r>
              <a:rPr sz="700" spc="-15" dirty="0">
                <a:solidFill>
                  <a:srgbClr val="221E1F"/>
                </a:solidFill>
                <a:latin typeface="RTHAWL+ArialMT"/>
                <a:cs typeface="RTHAWL+ArialMT"/>
              </a:rPr>
              <a:t>mode</a:t>
            </a:r>
            <a:r>
              <a:rPr sz="700" dirty="0">
                <a:solidFill>
                  <a:srgbClr val="221E1F"/>
                </a:solidFill>
                <a:latin typeface="RTHAWL+ArialMT"/>
                <a:cs typeface="RTHAWL+ArialMT"/>
              </a:rPr>
              <a:t> </a:t>
            </a:r>
            <a:r>
              <a:rPr lang="en-US" sz="700" dirty="0">
                <a:solidFill>
                  <a:srgbClr val="221E1F"/>
                </a:solidFill>
                <a:latin typeface="RTHAWL+ArialMT"/>
                <a:cs typeface="RTHAWL+ArialMT"/>
              </a:rPr>
              <a:t> suitable for the client.</a:t>
            </a:r>
            <a:r>
              <a:rPr sz="700" dirty="0">
                <a:solidFill>
                  <a:srgbClr val="221E1F"/>
                </a:solidFill>
                <a:latin typeface="RTHAWL+ArialMT"/>
                <a:cs typeface="RTHAWL+ArialMT"/>
              </a:rPr>
              <a:t> </a:t>
            </a:r>
            <a:r>
              <a:rPr sz="700" spc="-10" dirty="0">
                <a:solidFill>
                  <a:srgbClr val="221E1F"/>
                </a:solidFill>
                <a:latin typeface="RTHAWL+ArialMT"/>
                <a:cs typeface="RTHAWL+ArialMT"/>
              </a:rPr>
              <a:t>Select</a:t>
            </a:r>
            <a:r>
              <a:rPr sz="700" dirty="0">
                <a:solidFill>
                  <a:srgbClr val="221E1F"/>
                </a:solidFill>
                <a:latin typeface="RTHAWL+ArialMT"/>
                <a:cs typeface="RTHAWL+ArialMT"/>
              </a:rPr>
              <a:t> </a:t>
            </a:r>
            <a:r>
              <a:rPr sz="700" spc="-16" dirty="0">
                <a:solidFill>
                  <a:srgbClr val="221E1F"/>
                </a:solidFill>
                <a:latin typeface="RTHAWL+ArialMT"/>
                <a:cs typeface="RTHAWL+ArialMT"/>
              </a:rPr>
              <a:t>RF</a:t>
            </a:r>
            <a:r>
              <a:rPr lang="en-US" sz="700" spc="-16" dirty="0">
                <a:solidFill>
                  <a:srgbClr val="221E1F"/>
                </a:solidFill>
                <a:latin typeface="RTHAWL+ArialMT"/>
                <a:cs typeface="RTHAWL+ArialMT"/>
              </a:rPr>
              <a:t> or </a:t>
            </a:r>
            <a:r>
              <a:rPr sz="700" spc="-16" dirty="0">
                <a:solidFill>
                  <a:srgbClr val="221E1F"/>
                </a:solidFill>
                <a:latin typeface="RTHAWL+ArialMT"/>
                <a:cs typeface="RTHAWL+ArialMT"/>
              </a:rPr>
              <a:t>EMS.</a:t>
            </a:r>
          </a:p>
        </p:txBody>
      </p:sp>
      <p:sp>
        <p:nvSpPr>
          <p:cNvPr id="6" name="object 6"/>
          <p:cNvSpPr txBox="1"/>
          <p:nvPr/>
        </p:nvSpPr>
        <p:spPr>
          <a:xfrm>
            <a:off x="1527055" y="986393"/>
            <a:ext cx="525215" cy="158025"/>
          </a:xfrm>
          <a:prstGeom prst="rect">
            <a:avLst/>
          </a:prstGeom>
        </p:spPr>
        <p:txBody>
          <a:bodyPr vert="horz" wrap="square" lIns="0" tIns="0" rIns="0" bIns="0" rtlCol="0">
            <a:spAutoFit/>
          </a:bodyPr>
          <a:lstStyle/>
          <a:p>
            <a:pPr marL="0" marR="0">
              <a:lnSpc>
                <a:spcPts val="944"/>
              </a:lnSpc>
              <a:spcBef>
                <a:spcPts val="0"/>
              </a:spcBef>
              <a:spcAft>
                <a:spcPts val="0"/>
              </a:spcAft>
            </a:pPr>
            <a:r>
              <a:rPr sz="700" spc="-16" dirty="0">
                <a:solidFill>
                  <a:srgbClr val="221E1F"/>
                </a:solidFill>
                <a:latin typeface="TSKVKU+ArialMT,Bold"/>
                <a:cs typeface="TSKVKU+ArialMT,Bold"/>
              </a:rPr>
              <a:t>RF</a:t>
            </a:r>
            <a:r>
              <a:rPr sz="700" spc="15" dirty="0">
                <a:solidFill>
                  <a:srgbClr val="221E1F"/>
                </a:solidFill>
                <a:latin typeface="TSKVKU+ArialMT,Bold"/>
                <a:cs typeface="TSKVKU+ArialMT,Bold"/>
              </a:rPr>
              <a:t> </a:t>
            </a:r>
            <a:r>
              <a:rPr sz="700" spc="-15" dirty="0">
                <a:solidFill>
                  <a:srgbClr val="221E1F"/>
                </a:solidFill>
                <a:latin typeface="TSKVKU+ArialMT,Bold"/>
                <a:cs typeface="TSKVKU+ArialMT,Bold"/>
              </a:rPr>
              <a:t>Mode:</a:t>
            </a:r>
          </a:p>
        </p:txBody>
      </p:sp>
      <p:sp>
        <p:nvSpPr>
          <p:cNvPr id="7" name="object 7"/>
          <p:cNvSpPr txBox="1"/>
          <p:nvPr/>
        </p:nvSpPr>
        <p:spPr>
          <a:xfrm>
            <a:off x="1553659" y="1190343"/>
            <a:ext cx="439235"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[1] Click</a:t>
            </a:r>
          </a:p>
        </p:txBody>
      </p:sp>
      <p:sp>
        <p:nvSpPr>
          <p:cNvPr id="8" name="object 8"/>
          <p:cNvSpPr txBox="1"/>
          <p:nvPr/>
        </p:nvSpPr>
        <p:spPr>
          <a:xfrm>
            <a:off x="2025288" y="1181897"/>
            <a:ext cx="213532" cy="115812"/>
          </a:xfrm>
          <a:prstGeom prst="rect">
            <a:avLst/>
          </a:prstGeom>
        </p:spPr>
        <p:txBody>
          <a:bodyPr vert="horz" wrap="square" lIns="0" tIns="0" rIns="0" bIns="0" rtlCol="0">
            <a:spAutoFit/>
          </a:bodyPr>
          <a:lstStyle/>
          <a:p>
            <a:pPr marL="0" marR="0">
              <a:lnSpc>
                <a:spcPts val="611"/>
              </a:lnSpc>
              <a:spcBef>
                <a:spcPts val="0"/>
              </a:spcBef>
              <a:spcAft>
                <a:spcPts val="0"/>
              </a:spcAft>
            </a:pPr>
            <a:r>
              <a:rPr sz="500" spc="61" dirty="0">
                <a:solidFill>
                  <a:srgbClr val="FFFFFF"/>
                </a:solidFill>
                <a:latin typeface="AAWUAN+PirulenRg-Regular"/>
                <a:cs typeface="AAWUAN+PirulenRg-Regular"/>
              </a:rPr>
              <a:t>RF</a:t>
            </a:r>
          </a:p>
        </p:txBody>
      </p:sp>
      <p:sp>
        <p:nvSpPr>
          <p:cNvPr id="9" name="object 9"/>
          <p:cNvSpPr txBox="1"/>
          <p:nvPr/>
        </p:nvSpPr>
        <p:spPr>
          <a:xfrm>
            <a:off x="2337870" y="1190343"/>
            <a:ext cx="998809"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to</a:t>
            </a:r>
            <a:r>
              <a:rPr sz="700" spc="-13" dirty="0">
                <a:solidFill>
                  <a:srgbClr val="221E1F"/>
                </a:solidFill>
                <a:latin typeface="RTHAWL+ArialMT"/>
                <a:cs typeface="RTHAWL+ArialMT"/>
              </a:rPr>
              <a:t> </a:t>
            </a:r>
            <a:r>
              <a:rPr sz="700" spc="-11" dirty="0">
                <a:solidFill>
                  <a:srgbClr val="221E1F"/>
                </a:solidFill>
                <a:latin typeface="RTHAWL+ArialMT"/>
                <a:cs typeface="RTHAWL+ArialMT"/>
              </a:rPr>
              <a:t>select</a:t>
            </a:r>
            <a:r>
              <a:rPr sz="700" dirty="0">
                <a:solidFill>
                  <a:srgbClr val="221E1F"/>
                </a:solidFill>
                <a:latin typeface="RTHAWL+ArialMT"/>
                <a:cs typeface="RTHAWL+ArialMT"/>
              </a:rPr>
              <a:t> the </a:t>
            </a:r>
            <a:r>
              <a:rPr sz="700" spc="-16" dirty="0">
                <a:solidFill>
                  <a:srgbClr val="221E1F"/>
                </a:solidFill>
                <a:latin typeface="RTHAWL+ArialMT"/>
                <a:cs typeface="RTHAWL+ArialMT"/>
              </a:rPr>
              <a:t>RF</a:t>
            </a:r>
            <a:r>
              <a:rPr sz="700" dirty="0">
                <a:solidFill>
                  <a:srgbClr val="221E1F"/>
                </a:solidFill>
                <a:latin typeface="RTHAWL+ArialMT"/>
                <a:cs typeface="RTHAWL+ArialMT"/>
              </a:rPr>
              <a:t> </a:t>
            </a:r>
            <a:r>
              <a:rPr sz="700" spc="-14" dirty="0">
                <a:solidFill>
                  <a:srgbClr val="221E1F"/>
                </a:solidFill>
                <a:latin typeface="RTHAWL+ArialMT"/>
                <a:cs typeface="RTHAWL+ArialMT"/>
              </a:rPr>
              <a:t>mode.</a:t>
            </a:r>
          </a:p>
        </p:txBody>
      </p:sp>
      <p:sp>
        <p:nvSpPr>
          <p:cNvPr id="10" name="object 10"/>
          <p:cNvSpPr txBox="1"/>
          <p:nvPr/>
        </p:nvSpPr>
        <p:spPr>
          <a:xfrm>
            <a:off x="1673237" y="1330019"/>
            <a:ext cx="984614" cy="161894"/>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In</a:t>
            </a:r>
            <a:r>
              <a:rPr sz="700" spc="-13" dirty="0">
                <a:solidFill>
                  <a:srgbClr val="221E1F"/>
                </a:solidFill>
                <a:latin typeface="RTHAWL+ArialMT"/>
                <a:cs typeface="RTHAWL+ArialMT"/>
              </a:rPr>
              <a:t> </a:t>
            </a:r>
            <a:r>
              <a:rPr sz="700" dirty="0">
                <a:solidFill>
                  <a:srgbClr val="221E1F"/>
                </a:solidFill>
                <a:latin typeface="RTHAWL+ArialMT"/>
                <a:cs typeface="RTHAWL+ArialMT"/>
              </a:rPr>
              <a:t>interface</a:t>
            </a:r>
            <a:r>
              <a:rPr sz="700" spc="-10" dirty="0">
                <a:solidFill>
                  <a:srgbClr val="221E1F"/>
                </a:solidFill>
                <a:latin typeface="RTHAWL+ArialMT"/>
                <a:cs typeface="RTHAWL+ArialMT"/>
              </a:rPr>
              <a:t> </a:t>
            </a:r>
            <a:r>
              <a:rPr sz="700" spc="-13" dirty="0">
                <a:solidFill>
                  <a:srgbClr val="221E1F"/>
                </a:solidFill>
                <a:latin typeface="RTHAWL+ArialMT"/>
                <a:cs typeface="RTHAWL+ArialMT"/>
              </a:rPr>
              <a:t>as</a:t>
            </a:r>
            <a:r>
              <a:rPr sz="700" spc="78" dirty="0">
                <a:solidFill>
                  <a:srgbClr val="221E1F"/>
                </a:solidFill>
                <a:latin typeface="RTHAWL+ArialMT"/>
                <a:cs typeface="RTHAWL+ArialMT"/>
              </a:rPr>
              <a:t> </a:t>
            </a:r>
            <a:r>
              <a:rPr sz="700" spc="-37" dirty="0">
                <a:solidFill>
                  <a:srgbClr val="221E1F"/>
                </a:solidFill>
                <a:latin typeface="RTHAWL+ArialMT"/>
                <a:cs typeface="RTHAWL+ArialMT"/>
              </a:rPr>
              <a:t>[Fig</a:t>
            </a:r>
            <a:r>
              <a:rPr sz="700" spc="18" dirty="0">
                <a:solidFill>
                  <a:srgbClr val="221E1F"/>
                </a:solidFill>
                <a:latin typeface="RTHAWL+ArialMT"/>
                <a:cs typeface="RTHAWL+ArialMT"/>
              </a:rPr>
              <a:t> </a:t>
            </a:r>
            <a:r>
              <a:rPr sz="700" spc="-41" dirty="0">
                <a:solidFill>
                  <a:srgbClr val="221E1F"/>
                </a:solidFill>
                <a:latin typeface="RTHAWL+ArialMT"/>
                <a:cs typeface="RTHAWL+ArialMT"/>
              </a:rPr>
              <a:t>4]</a:t>
            </a:r>
            <a:r>
              <a:rPr sz="700" spc="58" dirty="0">
                <a:solidFill>
                  <a:srgbClr val="221E1F"/>
                </a:solidFill>
                <a:latin typeface="RTHAWL+ArialMT"/>
                <a:cs typeface="RTHAWL+ArialMT"/>
              </a:rPr>
              <a:t> </a:t>
            </a:r>
            <a:r>
              <a:rPr sz="700" dirty="0">
                <a:solidFill>
                  <a:srgbClr val="221E1F"/>
                </a:solidFill>
                <a:latin typeface="RTHAWL+ArialMT"/>
                <a:cs typeface="RTHAWL+ArialMT"/>
              </a:rPr>
              <a:t>.</a:t>
            </a:r>
          </a:p>
        </p:txBody>
      </p:sp>
      <p:sp>
        <p:nvSpPr>
          <p:cNvPr id="11" name="object 11"/>
          <p:cNvSpPr txBox="1"/>
          <p:nvPr/>
        </p:nvSpPr>
        <p:spPr>
          <a:xfrm>
            <a:off x="1537383" y="1570251"/>
            <a:ext cx="1181475" cy="480835"/>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[2] Click</a:t>
            </a:r>
          </a:p>
          <a:p>
            <a:pPr marL="119581" marR="0">
              <a:lnSpc>
                <a:spcPts val="901"/>
              </a:lnSpc>
              <a:spcBef>
                <a:spcPts val="233"/>
              </a:spcBef>
              <a:spcAft>
                <a:spcPts val="0"/>
              </a:spcAft>
            </a:pPr>
            <a:r>
              <a:rPr sz="700" spc="-16" dirty="0">
                <a:solidFill>
                  <a:srgbClr val="221E1F"/>
                </a:solidFill>
                <a:latin typeface="RTHAWL+ArialMT"/>
                <a:cs typeface="RTHAWL+ArialMT"/>
              </a:rPr>
              <a:t>RF</a:t>
            </a:r>
            <a:r>
              <a:rPr sz="700" dirty="0">
                <a:solidFill>
                  <a:srgbClr val="221E1F"/>
                </a:solidFill>
                <a:latin typeface="RTHAWL+ArialMT"/>
                <a:cs typeface="RTHAWL+ArialMT"/>
              </a:rPr>
              <a:t> </a:t>
            </a:r>
            <a:r>
              <a:rPr sz="700" spc="-11" dirty="0">
                <a:solidFill>
                  <a:srgbClr val="221E1F"/>
                </a:solidFill>
                <a:latin typeface="RTHAWL+ArialMT"/>
                <a:cs typeface="RTHAWL+ArialMT"/>
              </a:rPr>
              <a:t>treatment.</a:t>
            </a:r>
          </a:p>
          <a:p>
            <a:pPr marL="5796" marR="0">
              <a:lnSpc>
                <a:spcPts val="901"/>
              </a:lnSpc>
              <a:spcBef>
                <a:spcPts val="597"/>
              </a:spcBef>
              <a:spcAft>
                <a:spcPts val="0"/>
              </a:spcAft>
            </a:pPr>
            <a:r>
              <a:rPr sz="700" dirty="0">
                <a:solidFill>
                  <a:srgbClr val="221E1F"/>
                </a:solidFill>
                <a:latin typeface="RTHAWL+ArialMT"/>
                <a:cs typeface="RTHAWL+ArialMT"/>
              </a:rPr>
              <a:t>[3]</a:t>
            </a:r>
            <a:r>
              <a:rPr sz="700" spc="-41" dirty="0">
                <a:solidFill>
                  <a:srgbClr val="221E1F"/>
                </a:solidFill>
                <a:latin typeface="RTHAWL+ArialMT"/>
                <a:cs typeface="RTHAWL+ArialMT"/>
              </a:rPr>
              <a:t> </a:t>
            </a:r>
            <a:r>
              <a:rPr sz="700" spc="-11" dirty="0">
                <a:solidFill>
                  <a:srgbClr val="221E1F"/>
                </a:solidFill>
                <a:latin typeface="RTHAWL+ArialMT"/>
                <a:cs typeface="RTHAWL+ArialMT"/>
              </a:rPr>
              <a:t>Adjust</a:t>
            </a:r>
            <a:r>
              <a:rPr sz="700" dirty="0">
                <a:solidFill>
                  <a:srgbClr val="221E1F"/>
                </a:solidFill>
                <a:latin typeface="RTHAWL+ArialMT"/>
                <a:cs typeface="RTHAWL+ArialMT"/>
              </a:rPr>
              <a:t> the </a:t>
            </a:r>
            <a:r>
              <a:rPr sz="700" spc="-16" dirty="0">
                <a:solidFill>
                  <a:srgbClr val="221E1F"/>
                </a:solidFill>
                <a:latin typeface="RTHAWL+ArialMT"/>
                <a:cs typeface="RTHAWL+ArialMT"/>
              </a:rPr>
              <a:t>RF</a:t>
            </a:r>
            <a:r>
              <a:rPr sz="700" dirty="0">
                <a:solidFill>
                  <a:srgbClr val="221E1F"/>
                </a:solidFill>
                <a:latin typeface="RTHAWL+ArialMT"/>
                <a:cs typeface="RTHAWL+ArialMT"/>
              </a:rPr>
              <a:t> intensity :</a:t>
            </a:r>
          </a:p>
        </p:txBody>
      </p:sp>
      <p:sp>
        <p:nvSpPr>
          <p:cNvPr id="12" name="object 12"/>
          <p:cNvSpPr txBox="1"/>
          <p:nvPr/>
        </p:nvSpPr>
        <p:spPr>
          <a:xfrm>
            <a:off x="2488630" y="1570251"/>
            <a:ext cx="898499"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to</a:t>
            </a:r>
            <a:r>
              <a:rPr sz="700" spc="-13" dirty="0">
                <a:solidFill>
                  <a:srgbClr val="221E1F"/>
                </a:solidFill>
                <a:latin typeface="RTHAWL+ArialMT"/>
                <a:cs typeface="RTHAWL+ArialMT"/>
              </a:rPr>
              <a:t> </a:t>
            </a:r>
            <a:r>
              <a:rPr sz="700" dirty="0">
                <a:solidFill>
                  <a:srgbClr val="221E1F"/>
                </a:solidFill>
                <a:latin typeface="RTHAWL+ArialMT"/>
                <a:cs typeface="RTHAWL+ArialMT"/>
              </a:rPr>
              <a:t>start </a:t>
            </a:r>
            <a:r>
              <a:rPr sz="700" spc="-13" dirty="0">
                <a:solidFill>
                  <a:srgbClr val="221E1F"/>
                </a:solidFill>
                <a:latin typeface="RTHAWL+ArialMT"/>
                <a:cs typeface="RTHAWL+ArialMT"/>
              </a:rPr>
              <a:t>or</a:t>
            </a:r>
            <a:r>
              <a:rPr sz="700" dirty="0">
                <a:solidFill>
                  <a:srgbClr val="221E1F"/>
                </a:solidFill>
                <a:latin typeface="RTHAWL+ArialMT"/>
                <a:cs typeface="RTHAWL+ArialMT"/>
              </a:rPr>
              <a:t> </a:t>
            </a:r>
            <a:r>
              <a:rPr sz="700" spc="-12" dirty="0">
                <a:solidFill>
                  <a:srgbClr val="221E1F"/>
                </a:solidFill>
                <a:latin typeface="RTHAWL+ArialMT"/>
                <a:cs typeface="RTHAWL+ArialMT"/>
              </a:rPr>
              <a:t>pause</a:t>
            </a:r>
            <a:r>
              <a:rPr sz="700" dirty="0">
                <a:solidFill>
                  <a:srgbClr val="221E1F"/>
                </a:solidFill>
                <a:latin typeface="RTHAWL+ArialMT"/>
                <a:cs typeface="RTHAWL+ArialMT"/>
              </a:rPr>
              <a:t> the</a:t>
            </a:r>
          </a:p>
        </p:txBody>
      </p:sp>
      <p:sp>
        <p:nvSpPr>
          <p:cNvPr id="13" name="object 13"/>
          <p:cNvSpPr txBox="1"/>
          <p:nvPr/>
        </p:nvSpPr>
        <p:spPr>
          <a:xfrm>
            <a:off x="1657936" y="1999393"/>
            <a:ext cx="1838852" cy="253517"/>
          </a:xfrm>
          <a:prstGeom prst="rect">
            <a:avLst/>
          </a:prstGeom>
        </p:spPr>
        <p:txBody>
          <a:bodyPr vert="horz" wrap="square" lIns="0" tIns="0" rIns="0" bIns="0" rtlCol="0">
            <a:spAutoFit/>
          </a:bodyPr>
          <a:lstStyle/>
          <a:p>
            <a:pPr marL="0" marR="0">
              <a:lnSpc>
                <a:spcPts val="901"/>
              </a:lnSpc>
              <a:spcBef>
                <a:spcPts val="0"/>
              </a:spcBef>
              <a:spcAft>
                <a:spcPts val="0"/>
              </a:spcAft>
            </a:pPr>
            <a:r>
              <a:rPr sz="700" spc="-11" dirty="0">
                <a:solidFill>
                  <a:srgbClr val="221E1F"/>
                </a:solidFill>
                <a:latin typeface="RTHAWL+ArialMT"/>
                <a:cs typeface="RTHAWL+ArialMT"/>
              </a:rPr>
              <a:t>Adjust</a:t>
            </a:r>
            <a:r>
              <a:rPr sz="700" dirty="0">
                <a:solidFill>
                  <a:srgbClr val="221E1F"/>
                </a:solidFill>
                <a:latin typeface="RTHAWL+ArialMT"/>
                <a:cs typeface="RTHAWL+ArialMT"/>
              </a:rPr>
              <a:t> the </a:t>
            </a:r>
            <a:r>
              <a:rPr sz="700" spc="-16" dirty="0">
                <a:solidFill>
                  <a:srgbClr val="221E1F"/>
                </a:solidFill>
                <a:latin typeface="RTHAWL+ArialMT"/>
                <a:cs typeface="RTHAWL+ArialMT"/>
              </a:rPr>
              <a:t>RF</a:t>
            </a:r>
            <a:r>
              <a:rPr sz="700" dirty="0">
                <a:solidFill>
                  <a:srgbClr val="221E1F"/>
                </a:solidFill>
                <a:latin typeface="RTHAWL+ArialMT"/>
                <a:cs typeface="RTHAWL+ArialMT"/>
              </a:rPr>
              <a:t> intensity </a:t>
            </a:r>
            <a:r>
              <a:rPr sz="700" spc="-11" dirty="0">
                <a:solidFill>
                  <a:srgbClr val="221E1F"/>
                </a:solidFill>
                <a:latin typeface="RTHAWL+ArialMT"/>
                <a:cs typeface="RTHAWL+ArialMT"/>
              </a:rPr>
              <a:t>according</a:t>
            </a:r>
            <a:r>
              <a:rPr sz="700" dirty="0">
                <a:solidFill>
                  <a:srgbClr val="221E1F"/>
                </a:solidFill>
                <a:latin typeface="RTHAWL+ArialMT"/>
                <a:cs typeface="RTHAWL+ArialMT"/>
              </a:rPr>
              <a:t> to</a:t>
            </a:r>
            <a:r>
              <a:rPr sz="700" spc="-13" dirty="0">
                <a:solidFill>
                  <a:srgbClr val="221E1F"/>
                </a:solidFill>
                <a:latin typeface="RTHAWL+ArialMT"/>
                <a:cs typeface="RTHAWL+ArialMT"/>
              </a:rPr>
              <a:t> </a:t>
            </a:r>
            <a:r>
              <a:rPr sz="700" spc="-11" dirty="0">
                <a:solidFill>
                  <a:srgbClr val="221E1F"/>
                </a:solidFill>
                <a:latin typeface="RTHAWL+ArialMT"/>
                <a:cs typeface="RTHAWL+ArialMT"/>
              </a:rPr>
              <a:t>different</a:t>
            </a:r>
          </a:p>
          <a:p>
            <a:pPr marL="4828" marR="0">
              <a:lnSpc>
                <a:spcPts val="794"/>
              </a:lnSpc>
              <a:spcBef>
                <a:spcPts val="0"/>
              </a:spcBef>
              <a:spcAft>
                <a:spcPts val="0"/>
              </a:spcAft>
            </a:pPr>
            <a:r>
              <a:rPr sz="700" dirty="0">
                <a:solidFill>
                  <a:srgbClr val="221E1F"/>
                </a:solidFill>
                <a:latin typeface="RTHAWL+ArialMT"/>
                <a:cs typeface="RTHAWL+ArialMT"/>
              </a:rPr>
              <a:t>clients </a:t>
            </a:r>
            <a:r>
              <a:rPr sz="700" spc="-13" dirty="0">
                <a:solidFill>
                  <a:srgbClr val="221E1F"/>
                </a:solidFill>
                <a:latin typeface="RTHAWL+ArialMT"/>
                <a:cs typeface="RTHAWL+ArialMT"/>
              </a:rPr>
              <a:t>and</a:t>
            </a:r>
            <a:r>
              <a:rPr sz="700" dirty="0">
                <a:solidFill>
                  <a:srgbClr val="221E1F"/>
                </a:solidFill>
                <a:latin typeface="RTHAWL+ArialMT"/>
                <a:cs typeface="RTHAWL+ArialMT"/>
              </a:rPr>
              <a:t> </a:t>
            </a:r>
            <a:r>
              <a:rPr sz="700" spc="-11" dirty="0">
                <a:solidFill>
                  <a:srgbClr val="221E1F"/>
                </a:solidFill>
                <a:latin typeface="RTHAWL+ArialMT"/>
                <a:cs typeface="RTHAWL+ArialMT"/>
              </a:rPr>
              <a:t>different</a:t>
            </a:r>
            <a:r>
              <a:rPr sz="700" dirty="0">
                <a:solidFill>
                  <a:srgbClr val="221E1F"/>
                </a:solidFill>
                <a:latin typeface="RTHAWL+ArialMT"/>
                <a:cs typeface="RTHAWL+ArialMT"/>
              </a:rPr>
              <a:t> </a:t>
            </a:r>
            <a:r>
              <a:rPr sz="700" spc="-11" dirty="0">
                <a:solidFill>
                  <a:srgbClr val="221E1F"/>
                </a:solidFill>
                <a:latin typeface="RTHAWL+ArialMT"/>
                <a:cs typeface="RTHAWL+ArialMT"/>
              </a:rPr>
              <a:t>treatment</a:t>
            </a:r>
            <a:r>
              <a:rPr sz="700" dirty="0">
                <a:solidFill>
                  <a:srgbClr val="221E1F"/>
                </a:solidFill>
                <a:latin typeface="RTHAWL+ArialMT"/>
                <a:cs typeface="RTHAWL+ArialMT"/>
              </a:rPr>
              <a:t> sites.</a:t>
            </a:r>
          </a:p>
        </p:txBody>
      </p:sp>
      <p:sp>
        <p:nvSpPr>
          <p:cNvPr id="14" name="object 14"/>
          <p:cNvSpPr txBox="1"/>
          <p:nvPr/>
        </p:nvSpPr>
        <p:spPr>
          <a:xfrm>
            <a:off x="1543179" y="2292984"/>
            <a:ext cx="1538942"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spc="-13" dirty="0">
                <a:solidFill>
                  <a:srgbClr val="221E1F"/>
                </a:solidFill>
                <a:latin typeface="RTHAWL+ArialMT"/>
                <a:cs typeface="RTHAWL+ArialMT"/>
              </a:rPr>
              <a:t>The</a:t>
            </a:r>
            <a:r>
              <a:rPr sz="700" dirty="0">
                <a:solidFill>
                  <a:srgbClr val="221E1F"/>
                </a:solidFill>
                <a:latin typeface="RTHAWL+ArialMT"/>
                <a:cs typeface="RTHAWL+ArialMT"/>
              </a:rPr>
              <a:t> </a:t>
            </a:r>
            <a:r>
              <a:rPr sz="700" spc="-11" dirty="0">
                <a:solidFill>
                  <a:srgbClr val="221E1F"/>
                </a:solidFill>
                <a:latin typeface="RTHAWL+ArialMT"/>
                <a:cs typeface="RTHAWL+ArialMT"/>
              </a:rPr>
              <a:t>system</a:t>
            </a:r>
            <a:r>
              <a:rPr sz="700" spc="-15" dirty="0">
                <a:solidFill>
                  <a:srgbClr val="221E1F"/>
                </a:solidFill>
                <a:latin typeface="RTHAWL+ArialMT"/>
                <a:cs typeface="RTHAWL+ArialMT"/>
              </a:rPr>
              <a:t> </a:t>
            </a:r>
            <a:r>
              <a:rPr sz="700" spc="-10" dirty="0">
                <a:solidFill>
                  <a:srgbClr val="221E1F"/>
                </a:solidFill>
                <a:latin typeface="RTHAWL+ArialMT"/>
                <a:cs typeface="RTHAWL+ArialMT"/>
              </a:rPr>
              <a:t>default</a:t>
            </a:r>
            <a:r>
              <a:rPr sz="700" dirty="0">
                <a:solidFill>
                  <a:srgbClr val="221E1F"/>
                </a:solidFill>
                <a:latin typeface="RTHAWL+ArialMT"/>
                <a:cs typeface="RTHAWL+ArialMT"/>
              </a:rPr>
              <a:t> </a:t>
            </a:r>
            <a:r>
              <a:rPr sz="700" spc="-16" dirty="0">
                <a:solidFill>
                  <a:srgbClr val="221E1F"/>
                </a:solidFill>
                <a:latin typeface="RTHAWL+ArialMT"/>
                <a:cs typeface="RTHAWL+ArialMT"/>
              </a:rPr>
              <a:t>RF</a:t>
            </a:r>
            <a:r>
              <a:rPr sz="700" dirty="0">
                <a:solidFill>
                  <a:srgbClr val="221E1F"/>
                </a:solidFill>
                <a:latin typeface="RTHAWL+ArialMT"/>
                <a:cs typeface="RTHAWL+ArialMT"/>
              </a:rPr>
              <a:t> intensity is</a:t>
            </a:r>
            <a:r>
              <a:rPr sz="700" spc="-13" dirty="0">
                <a:solidFill>
                  <a:srgbClr val="221E1F"/>
                </a:solidFill>
                <a:latin typeface="RTHAWL+ArialMT"/>
                <a:cs typeface="RTHAWL+ArialMT"/>
              </a:rPr>
              <a:t> 1.</a:t>
            </a:r>
          </a:p>
        </p:txBody>
      </p:sp>
      <p:sp>
        <p:nvSpPr>
          <p:cNvPr id="15" name="object 15"/>
          <p:cNvSpPr txBox="1"/>
          <p:nvPr/>
        </p:nvSpPr>
        <p:spPr>
          <a:xfrm>
            <a:off x="1543179" y="2422728"/>
            <a:ext cx="319690"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Click</a:t>
            </a:r>
          </a:p>
        </p:txBody>
      </p:sp>
      <p:sp>
        <p:nvSpPr>
          <p:cNvPr id="16" name="object 16"/>
          <p:cNvSpPr txBox="1"/>
          <p:nvPr/>
        </p:nvSpPr>
        <p:spPr>
          <a:xfrm>
            <a:off x="2088264" y="2422728"/>
            <a:ext cx="209830"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spc="-13" dirty="0">
                <a:solidFill>
                  <a:srgbClr val="221E1F"/>
                </a:solidFill>
                <a:latin typeface="RTHAWL+ArialMT"/>
                <a:cs typeface="RTHAWL+ArialMT"/>
              </a:rPr>
              <a:t>or</a:t>
            </a:r>
          </a:p>
        </p:txBody>
      </p:sp>
      <p:sp>
        <p:nvSpPr>
          <p:cNvPr id="17" name="object 17"/>
          <p:cNvSpPr txBox="1"/>
          <p:nvPr/>
        </p:nvSpPr>
        <p:spPr>
          <a:xfrm>
            <a:off x="2547405" y="2422728"/>
            <a:ext cx="482459"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to</a:t>
            </a:r>
            <a:r>
              <a:rPr sz="700" spc="-13" dirty="0">
                <a:solidFill>
                  <a:srgbClr val="221E1F"/>
                </a:solidFill>
                <a:latin typeface="RTHAWL+ArialMT"/>
                <a:cs typeface="RTHAWL+ArialMT"/>
              </a:rPr>
              <a:t> </a:t>
            </a:r>
            <a:r>
              <a:rPr sz="700" spc="-10" dirty="0">
                <a:solidFill>
                  <a:srgbClr val="221E1F"/>
                </a:solidFill>
                <a:latin typeface="RTHAWL+ArialMT"/>
                <a:cs typeface="RTHAWL+ArialMT"/>
              </a:rPr>
              <a:t>adjust.</a:t>
            </a:r>
          </a:p>
        </p:txBody>
      </p:sp>
      <p:sp>
        <p:nvSpPr>
          <p:cNvPr id="18" name="object 18"/>
          <p:cNvSpPr txBox="1"/>
          <p:nvPr/>
        </p:nvSpPr>
        <p:spPr>
          <a:xfrm>
            <a:off x="1543179" y="2552473"/>
            <a:ext cx="1691903"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spc="-13" dirty="0">
                <a:solidFill>
                  <a:srgbClr val="221E1F"/>
                </a:solidFill>
                <a:latin typeface="RTHAWL+ArialMT"/>
                <a:cs typeface="RTHAWL+ArialMT"/>
              </a:rPr>
              <a:t>The</a:t>
            </a:r>
            <a:r>
              <a:rPr sz="700" dirty="0">
                <a:solidFill>
                  <a:srgbClr val="221E1F"/>
                </a:solidFill>
                <a:latin typeface="RTHAWL+ArialMT"/>
                <a:cs typeface="RTHAWL+ArialMT"/>
              </a:rPr>
              <a:t> </a:t>
            </a:r>
            <a:r>
              <a:rPr sz="700" spc="-11" dirty="0">
                <a:solidFill>
                  <a:srgbClr val="221E1F"/>
                </a:solidFill>
                <a:latin typeface="RTHAWL+ArialMT"/>
                <a:cs typeface="RTHAWL+ArialMT"/>
              </a:rPr>
              <a:t>range</a:t>
            </a:r>
            <a:r>
              <a:rPr sz="700" dirty="0">
                <a:solidFill>
                  <a:srgbClr val="221E1F"/>
                </a:solidFill>
                <a:latin typeface="RTHAWL+ArialMT"/>
                <a:cs typeface="RTHAWL+ArialMT"/>
              </a:rPr>
              <a:t> is</a:t>
            </a:r>
            <a:r>
              <a:rPr sz="700" spc="-13" dirty="0">
                <a:solidFill>
                  <a:srgbClr val="221E1F"/>
                </a:solidFill>
                <a:latin typeface="RTHAWL+ArialMT"/>
                <a:cs typeface="RTHAWL+ArialMT"/>
              </a:rPr>
              <a:t> </a:t>
            </a:r>
            <a:r>
              <a:rPr sz="700" dirty="0">
                <a:solidFill>
                  <a:srgbClr val="221E1F"/>
                </a:solidFill>
                <a:latin typeface="RTHAWL+ArialMT"/>
                <a:cs typeface="RTHAWL+ArialMT"/>
              </a:rPr>
              <a:t>from</a:t>
            </a:r>
            <a:r>
              <a:rPr sz="700" spc="-16" dirty="0">
                <a:solidFill>
                  <a:srgbClr val="221E1F"/>
                </a:solidFill>
                <a:latin typeface="RTHAWL+ArialMT"/>
                <a:cs typeface="RTHAWL+ArialMT"/>
              </a:rPr>
              <a:t> </a:t>
            </a:r>
            <a:r>
              <a:rPr sz="700" dirty="0">
                <a:solidFill>
                  <a:srgbClr val="221E1F"/>
                </a:solidFill>
                <a:latin typeface="RTHAWL+ArialMT"/>
                <a:cs typeface="RTHAWL+ArialMT"/>
              </a:rPr>
              <a:t>1</a:t>
            </a:r>
            <a:r>
              <a:rPr sz="700" spc="-19" dirty="0">
                <a:solidFill>
                  <a:srgbClr val="221E1F"/>
                </a:solidFill>
                <a:latin typeface="RTHAWL+ArialMT"/>
                <a:cs typeface="RTHAWL+ArialMT"/>
              </a:rPr>
              <a:t> </a:t>
            </a:r>
            <a:r>
              <a:rPr sz="700" spc="-12" dirty="0">
                <a:solidFill>
                  <a:srgbClr val="221E1F"/>
                </a:solidFill>
                <a:latin typeface="RTHAWL+ArialMT"/>
                <a:cs typeface="RTHAWL+ArialMT"/>
              </a:rPr>
              <a:t>(weak)</a:t>
            </a:r>
            <a:r>
              <a:rPr sz="700" dirty="0">
                <a:solidFill>
                  <a:srgbClr val="221E1F"/>
                </a:solidFill>
                <a:latin typeface="RTHAWL+ArialMT"/>
                <a:cs typeface="RTHAWL+ArialMT"/>
              </a:rPr>
              <a:t> to</a:t>
            </a:r>
            <a:r>
              <a:rPr sz="700" spc="-13" dirty="0">
                <a:solidFill>
                  <a:srgbClr val="221E1F"/>
                </a:solidFill>
                <a:latin typeface="RTHAWL+ArialMT"/>
                <a:cs typeface="RTHAWL+ArialMT"/>
              </a:rPr>
              <a:t> </a:t>
            </a:r>
            <a:r>
              <a:rPr sz="700" dirty="0">
                <a:solidFill>
                  <a:srgbClr val="221E1F"/>
                </a:solidFill>
                <a:latin typeface="RTHAWL+ArialMT"/>
                <a:cs typeface="RTHAWL+ArialMT"/>
              </a:rPr>
              <a:t>5</a:t>
            </a:r>
            <a:r>
              <a:rPr sz="700" spc="-19" dirty="0">
                <a:solidFill>
                  <a:srgbClr val="221E1F"/>
                </a:solidFill>
                <a:latin typeface="RTHAWL+ArialMT"/>
                <a:cs typeface="RTHAWL+ArialMT"/>
              </a:rPr>
              <a:t> </a:t>
            </a:r>
            <a:r>
              <a:rPr sz="700" spc="-10" dirty="0">
                <a:solidFill>
                  <a:srgbClr val="221E1F"/>
                </a:solidFill>
                <a:latin typeface="RTHAWL+ArialMT"/>
                <a:cs typeface="RTHAWL+ArialMT"/>
              </a:rPr>
              <a:t>(strong).</a:t>
            </a:r>
          </a:p>
        </p:txBody>
      </p:sp>
      <p:sp>
        <p:nvSpPr>
          <p:cNvPr id="19" name="object 19"/>
          <p:cNvSpPr txBox="1"/>
          <p:nvPr/>
        </p:nvSpPr>
        <p:spPr>
          <a:xfrm>
            <a:off x="641726" y="2754363"/>
            <a:ext cx="413032"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50C5CF"/>
                </a:solidFill>
                <a:latin typeface="RTHAWL+ArialMT"/>
                <a:cs typeface="RTHAWL+ArialMT"/>
              </a:rPr>
              <a:t>[</a:t>
            </a:r>
            <a:r>
              <a:rPr sz="700" spc="-13" dirty="0">
                <a:solidFill>
                  <a:srgbClr val="50C5CF"/>
                </a:solidFill>
                <a:latin typeface="RTHAWL+ArialMT"/>
                <a:cs typeface="RTHAWL+ArialMT"/>
              </a:rPr>
              <a:t> </a:t>
            </a:r>
            <a:r>
              <a:rPr sz="700" spc="-38" dirty="0">
                <a:solidFill>
                  <a:srgbClr val="50C5CF"/>
                </a:solidFill>
                <a:latin typeface="RTHAWL+ArialMT"/>
                <a:cs typeface="RTHAWL+ArialMT"/>
              </a:rPr>
              <a:t>Fig</a:t>
            </a:r>
            <a:r>
              <a:rPr sz="700" spc="19" dirty="0">
                <a:solidFill>
                  <a:srgbClr val="50C5CF"/>
                </a:solidFill>
                <a:latin typeface="RTHAWL+ArialMT"/>
                <a:cs typeface="RTHAWL+ArialMT"/>
              </a:rPr>
              <a:t> </a:t>
            </a:r>
            <a:r>
              <a:rPr sz="700" dirty="0">
                <a:solidFill>
                  <a:srgbClr val="50C5CF"/>
                </a:solidFill>
                <a:latin typeface="RTHAWL+ArialMT"/>
                <a:cs typeface="RTHAWL+ArialMT"/>
              </a:rPr>
              <a:t>4</a:t>
            </a:r>
            <a:r>
              <a:rPr sz="700" spc="-19" dirty="0">
                <a:solidFill>
                  <a:srgbClr val="50C5CF"/>
                </a:solidFill>
                <a:latin typeface="RTHAWL+ArialMT"/>
                <a:cs typeface="RTHAWL+ArialMT"/>
              </a:rPr>
              <a:t> </a:t>
            </a:r>
            <a:r>
              <a:rPr sz="700" dirty="0">
                <a:solidFill>
                  <a:srgbClr val="50C5CF"/>
                </a:solidFill>
                <a:latin typeface="RTHAWL+ArialMT"/>
                <a:cs typeface="RTHAWL+ArialMT"/>
              </a:rPr>
              <a:t>]</a:t>
            </a:r>
          </a:p>
        </p:txBody>
      </p:sp>
      <p:sp>
        <p:nvSpPr>
          <p:cNvPr id="20" name="object 20"/>
          <p:cNvSpPr txBox="1"/>
          <p:nvPr/>
        </p:nvSpPr>
        <p:spPr>
          <a:xfrm>
            <a:off x="1543179" y="2753279"/>
            <a:ext cx="401074"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spc="-11" dirty="0">
                <a:solidFill>
                  <a:srgbClr val="50C5CF"/>
                </a:solidFill>
                <a:latin typeface="RTHAWL+ArialMT"/>
                <a:cs typeface="RTHAWL+ArialMT"/>
              </a:rPr>
              <a:t>Notice:</a:t>
            </a:r>
          </a:p>
        </p:txBody>
      </p:sp>
      <p:sp>
        <p:nvSpPr>
          <p:cNvPr id="21" name="object 21"/>
          <p:cNvSpPr txBox="1"/>
          <p:nvPr/>
        </p:nvSpPr>
        <p:spPr>
          <a:xfrm>
            <a:off x="1543179" y="2854195"/>
            <a:ext cx="1505648" cy="253521"/>
          </a:xfrm>
          <a:prstGeom prst="rect">
            <a:avLst/>
          </a:prstGeom>
        </p:spPr>
        <p:txBody>
          <a:bodyPr vert="horz" wrap="square" lIns="0" tIns="0" rIns="0" bIns="0" rtlCol="0">
            <a:spAutoFit/>
          </a:bodyPr>
          <a:lstStyle/>
          <a:p>
            <a:pPr marL="0" marR="0">
              <a:lnSpc>
                <a:spcPts val="901"/>
              </a:lnSpc>
              <a:spcBef>
                <a:spcPts val="0"/>
              </a:spcBef>
              <a:spcAft>
                <a:spcPts val="0"/>
              </a:spcAft>
            </a:pPr>
            <a:r>
              <a:rPr sz="700" spc="-13" dirty="0">
                <a:solidFill>
                  <a:srgbClr val="50C5CF"/>
                </a:solidFill>
                <a:latin typeface="RTHAWL+ArialMT"/>
                <a:cs typeface="RTHAWL+ArialMT"/>
              </a:rPr>
              <a:t>The</a:t>
            </a:r>
            <a:r>
              <a:rPr sz="700" dirty="0">
                <a:solidFill>
                  <a:srgbClr val="50C5CF"/>
                </a:solidFill>
                <a:latin typeface="RTHAWL+ArialMT"/>
                <a:cs typeface="RTHAWL+ArialMT"/>
              </a:rPr>
              <a:t> intensity </a:t>
            </a:r>
            <a:r>
              <a:rPr sz="700" spc="-13" dirty="0">
                <a:solidFill>
                  <a:srgbClr val="50C5CF"/>
                </a:solidFill>
                <a:latin typeface="RTHAWL+ArialMT"/>
                <a:cs typeface="RTHAWL+ArialMT"/>
              </a:rPr>
              <a:t>of</a:t>
            </a:r>
            <a:r>
              <a:rPr sz="700" dirty="0">
                <a:solidFill>
                  <a:srgbClr val="50C5CF"/>
                </a:solidFill>
                <a:latin typeface="RTHAWL+ArialMT"/>
                <a:cs typeface="RTHAWL+ArialMT"/>
              </a:rPr>
              <a:t> </a:t>
            </a:r>
            <a:r>
              <a:rPr sz="700" spc="-16" dirty="0">
                <a:solidFill>
                  <a:srgbClr val="50C5CF"/>
                </a:solidFill>
                <a:latin typeface="RTHAWL+ArialMT"/>
                <a:cs typeface="RTHAWL+ArialMT"/>
              </a:rPr>
              <a:t>RF</a:t>
            </a:r>
            <a:r>
              <a:rPr sz="700" dirty="0">
                <a:solidFill>
                  <a:srgbClr val="50C5CF"/>
                </a:solidFill>
                <a:latin typeface="RTHAWL+ArialMT"/>
                <a:cs typeface="RTHAWL+ArialMT"/>
              </a:rPr>
              <a:t> </a:t>
            </a:r>
            <a:r>
              <a:rPr sz="700" spc="-12" dirty="0">
                <a:solidFill>
                  <a:srgbClr val="50C5CF"/>
                </a:solidFill>
                <a:latin typeface="RTHAWL+ArialMT"/>
                <a:cs typeface="RTHAWL+ArialMT"/>
              </a:rPr>
              <a:t>can</a:t>
            </a:r>
            <a:r>
              <a:rPr sz="700" dirty="0">
                <a:solidFill>
                  <a:srgbClr val="50C5CF"/>
                </a:solidFill>
                <a:latin typeface="RTHAWL+ArialMT"/>
                <a:cs typeface="RTHAWL+ArialMT"/>
              </a:rPr>
              <a:t> </a:t>
            </a:r>
            <a:r>
              <a:rPr sz="700" spc="-13" dirty="0">
                <a:solidFill>
                  <a:srgbClr val="50C5CF"/>
                </a:solidFill>
                <a:latin typeface="RTHAWL+ArialMT"/>
                <a:cs typeface="RTHAWL+ArialMT"/>
              </a:rPr>
              <a:t>be</a:t>
            </a:r>
            <a:r>
              <a:rPr sz="700" dirty="0">
                <a:solidFill>
                  <a:srgbClr val="50C5CF"/>
                </a:solidFill>
                <a:latin typeface="RTHAWL+ArialMT"/>
                <a:cs typeface="RTHAWL+ArialMT"/>
              </a:rPr>
              <a:t> </a:t>
            </a:r>
            <a:r>
              <a:rPr sz="700" spc="-10" dirty="0">
                <a:solidFill>
                  <a:srgbClr val="50C5CF"/>
                </a:solidFill>
                <a:latin typeface="RTHAWL+ArialMT"/>
                <a:cs typeface="RTHAWL+ArialMT"/>
              </a:rPr>
              <a:t>adjusted</a:t>
            </a:r>
          </a:p>
          <a:p>
            <a:pPr marL="0" marR="0">
              <a:lnSpc>
                <a:spcPts val="794"/>
              </a:lnSpc>
              <a:spcBef>
                <a:spcPts val="0"/>
              </a:spcBef>
              <a:spcAft>
                <a:spcPts val="0"/>
              </a:spcAft>
            </a:pPr>
            <a:r>
              <a:rPr sz="700" spc="-10" dirty="0">
                <a:solidFill>
                  <a:srgbClr val="50C5CF"/>
                </a:solidFill>
                <a:latin typeface="RTHAWL+ArialMT"/>
                <a:cs typeface="RTHAWL+ArialMT"/>
              </a:rPr>
              <a:t>only</a:t>
            </a:r>
            <a:r>
              <a:rPr sz="700" dirty="0">
                <a:solidFill>
                  <a:srgbClr val="50C5CF"/>
                </a:solidFill>
                <a:latin typeface="RTHAWL+ArialMT"/>
                <a:cs typeface="RTHAWL+ArialMT"/>
              </a:rPr>
              <a:t> after starting</a:t>
            </a:r>
            <a:r>
              <a:rPr sz="700" spc="-10" dirty="0">
                <a:solidFill>
                  <a:srgbClr val="50C5CF"/>
                </a:solidFill>
                <a:latin typeface="RTHAWL+ArialMT"/>
                <a:cs typeface="RTHAWL+ArialMT"/>
              </a:rPr>
              <a:t> </a:t>
            </a:r>
            <a:r>
              <a:rPr sz="700" dirty="0">
                <a:solidFill>
                  <a:srgbClr val="50C5CF"/>
                </a:solidFill>
                <a:latin typeface="RTHAWL+ArialMT"/>
                <a:cs typeface="RTHAWL+ArialMT"/>
              </a:rPr>
              <a:t>the </a:t>
            </a:r>
            <a:r>
              <a:rPr sz="700" spc="-52" dirty="0">
                <a:solidFill>
                  <a:srgbClr val="50C5CF"/>
                </a:solidFill>
                <a:latin typeface="RTHAWL+ArialMT"/>
                <a:cs typeface="RTHAWL+ArialMT"/>
              </a:rPr>
              <a:t>RF.</a:t>
            </a:r>
          </a:p>
        </p:txBody>
      </p:sp>
      <p:sp>
        <p:nvSpPr>
          <p:cNvPr id="22" name="object 22"/>
          <p:cNvSpPr txBox="1"/>
          <p:nvPr/>
        </p:nvSpPr>
        <p:spPr>
          <a:xfrm>
            <a:off x="1527055" y="3318242"/>
            <a:ext cx="596964" cy="158025"/>
          </a:xfrm>
          <a:prstGeom prst="rect">
            <a:avLst/>
          </a:prstGeom>
        </p:spPr>
        <p:txBody>
          <a:bodyPr vert="horz" wrap="square" lIns="0" tIns="0" rIns="0" bIns="0" rtlCol="0">
            <a:spAutoFit/>
          </a:bodyPr>
          <a:lstStyle/>
          <a:p>
            <a:pPr marL="0" marR="0">
              <a:lnSpc>
                <a:spcPts val="944"/>
              </a:lnSpc>
              <a:spcBef>
                <a:spcPts val="0"/>
              </a:spcBef>
              <a:spcAft>
                <a:spcPts val="0"/>
              </a:spcAft>
            </a:pPr>
            <a:r>
              <a:rPr sz="700" spc="-17" dirty="0">
                <a:solidFill>
                  <a:srgbClr val="221E1F"/>
                </a:solidFill>
                <a:latin typeface="TSKVKU+ArialMT,Bold"/>
                <a:cs typeface="TSKVKU+ArialMT,Bold"/>
              </a:rPr>
              <a:t>EMS</a:t>
            </a:r>
            <a:r>
              <a:rPr sz="700" spc="15" dirty="0">
                <a:solidFill>
                  <a:srgbClr val="221E1F"/>
                </a:solidFill>
                <a:latin typeface="TSKVKU+ArialMT,Bold"/>
                <a:cs typeface="TSKVKU+ArialMT,Bold"/>
              </a:rPr>
              <a:t> </a:t>
            </a:r>
            <a:r>
              <a:rPr sz="700" spc="-15" dirty="0">
                <a:solidFill>
                  <a:srgbClr val="221E1F"/>
                </a:solidFill>
                <a:latin typeface="TSKVKU+ArialMT,Bold"/>
                <a:cs typeface="TSKVKU+ArialMT,Bold"/>
              </a:rPr>
              <a:t>Mode:</a:t>
            </a:r>
          </a:p>
        </p:txBody>
      </p:sp>
      <p:sp>
        <p:nvSpPr>
          <p:cNvPr id="23" name="object 23"/>
          <p:cNvSpPr txBox="1"/>
          <p:nvPr/>
        </p:nvSpPr>
        <p:spPr>
          <a:xfrm>
            <a:off x="1547531" y="3614814"/>
            <a:ext cx="1830530" cy="152606"/>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[1] Click</a:t>
            </a:r>
            <a:r>
              <a:rPr sz="700" spc="738" dirty="0">
                <a:solidFill>
                  <a:srgbClr val="221E1F"/>
                </a:solidFill>
                <a:latin typeface="RTHAWL+ArialMT"/>
                <a:cs typeface="RTHAWL+ArialMT"/>
              </a:rPr>
              <a:t> </a:t>
            </a:r>
            <a:r>
              <a:rPr sz="500" spc="62" dirty="0">
                <a:solidFill>
                  <a:srgbClr val="FFFFFF"/>
                </a:solidFill>
                <a:latin typeface="AAWUAN+PirulenRg-Regular"/>
                <a:cs typeface="AAWUAN+PirulenRg-Regular"/>
              </a:rPr>
              <a:t>ems</a:t>
            </a:r>
            <a:r>
              <a:rPr sz="500" spc="683" dirty="0">
                <a:solidFill>
                  <a:srgbClr val="FFFFFF"/>
                </a:solidFill>
                <a:latin typeface="Times New Roman"/>
                <a:cs typeface="Times New Roman"/>
              </a:rPr>
              <a:t> </a:t>
            </a:r>
            <a:r>
              <a:rPr sz="700" dirty="0">
                <a:solidFill>
                  <a:srgbClr val="221E1F"/>
                </a:solidFill>
                <a:latin typeface="RTHAWL+ArialMT"/>
                <a:cs typeface="RTHAWL+ArialMT"/>
              </a:rPr>
              <a:t>to</a:t>
            </a:r>
            <a:r>
              <a:rPr sz="700" spc="-13" dirty="0">
                <a:solidFill>
                  <a:srgbClr val="221E1F"/>
                </a:solidFill>
                <a:latin typeface="RTHAWL+ArialMT"/>
                <a:cs typeface="RTHAWL+ArialMT"/>
              </a:rPr>
              <a:t> </a:t>
            </a:r>
            <a:r>
              <a:rPr sz="700" spc="-11" dirty="0">
                <a:solidFill>
                  <a:srgbClr val="221E1F"/>
                </a:solidFill>
                <a:latin typeface="RTHAWL+ArialMT"/>
                <a:cs typeface="RTHAWL+ArialMT"/>
              </a:rPr>
              <a:t>select</a:t>
            </a:r>
            <a:r>
              <a:rPr sz="700" dirty="0">
                <a:solidFill>
                  <a:srgbClr val="221E1F"/>
                </a:solidFill>
                <a:latin typeface="RTHAWL+ArialMT"/>
                <a:cs typeface="RTHAWL+ArialMT"/>
              </a:rPr>
              <a:t> the </a:t>
            </a:r>
            <a:r>
              <a:rPr sz="700" spc="-17" dirty="0">
                <a:solidFill>
                  <a:srgbClr val="221E1F"/>
                </a:solidFill>
                <a:latin typeface="RTHAWL+ArialMT"/>
                <a:cs typeface="RTHAWL+ArialMT"/>
              </a:rPr>
              <a:t>EMS</a:t>
            </a:r>
            <a:r>
              <a:rPr sz="700" dirty="0">
                <a:solidFill>
                  <a:srgbClr val="221E1F"/>
                </a:solidFill>
                <a:latin typeface="RTHAWL+ArialMT"/>
                <a:cs typeface="RTHAWL+ArialMT"/>
              </a:rPr>
              <a:t> </a:t>
            </a:r>
            <a:r>
              <a:rPr sz="700" spc="-14" dirty="0">
                <a:solidFill>
                  <a:srgbClr val="221E1F"/>
                </a:solidFill>
                <a:latin typeface="RTHAWL+ArialMT"/>
                <a:cs typeface="RTHAWL+ArialMT"/>
              </a:rPr>
              <a:t>mode.</a:t>
            </a:r>
          </a:p>
        </p:txBody>
      </p:sp>
      <p:sp>
        <p:nvSpPr>
          <p:cNvPr id="24" name="object 24"/>
          <p:cNvSpPr txBox="1"/>
          <p:nvPr/>
        </p:nvSpPr>
        <p:spPr>
          <a:xfrm>
            <a:off x="1667113" y="3768400"/>
            <a:ext cx="984615" cy="153751"/>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In</a:t>
            </a:r>
            <a:r>
              <a:rPr sz="700" spc="-13" dirty="0">
                <a:solidFill>
                  <a:srgbClr val="221E1F"/>
                </a:solidFill>
                <a:latin typeface="RTHAWL+ArialMT"/>
                <a:cs typeface="RTHAWL+ArialMT"/>
              </a:rPr>
              <a:t> </a:t>
            </a:r>
            <a:r>
              <a:rPr sz="700" dirty="0">
                <a:solidFill>
                  <a:srgbClr val="221E1F"/>
                </a:solidFill>
                <a:latin typeface="RTHAWL+ArialMT"/>
                <a:cs typeface="RTHAWL+ArialMT"/>
              </a:rPr>
              <a:t>interface</a:t>
            </a:r>
            <a:r>
              <a:rPr sz="700" spc="-10" dirty="0">
                <a:solidFill>
                  <a:srgbClr val="221E1F"/>
                </a:solidFill>
                <a:latin typeface="RTHAWL+ArialMT"/>
                <a:cs typeface="RTHAWL+ArialMT"/>
              </a:rPr>
              <a:t> </a:t>
            </a:r>
            <a:r>
              <a:rPr sz="700" spc="-13" dirty="0">
                <a:solidFill>
                  <a:srgbClr val="221E1F"/>
                </a:solidFill>
                <a:latin typeface="RTHAWL+ArialMT"/>
                <a:cs typeface="RTHAWL+ArialMT"/>
              </a:rPr>
              <a:t>as</a:t>
            </a:r>
            <a:r>
              <a:rPr sz="700" spc="125" dirty="0">
                <a:solidFill>
                  <a:srgbClr val="221E1F"/>
                </a:solidFill>
                <a:latin typeface="RTHAWL+ArialMT"/>
                <a:cs typeface="RTHAWL+ArialMT"/>
              </a:rPr>
              <a:t> </a:t>
            </a:r>
            <a:r>
              <a:rPr sz="700" spc="-37" dirty="0">
                <a:solidFill>
                  <a:srgbClr val="221E1F"/>
                </a:solidFill>
                <a:latin typeface="RTHAWL+ArialMT"/>
                <a:cs typeface="RTHAWL+ArialMT"/>
              </a:rPr>
              <a:t>[Fig</a:t>
            </a:r>
            <a:r>
              <a:rPr sz="700" spc="18" dirty="0">
                <a:solidFill>
                  <a:srgbClr val="221E1F"/>
                </a:solidFill>
                <a:latin typeface="RTHAWL+ArialMT"/>
                <a:cs typeface="RTHAWL+ArialMT"/>
              </a:rPr>
              <a:t> </a:t>
            </a:r>
            <a:r>
              <a:rPr sz="700" spc="-41" dirty="0">
                <a:solidFill>
                  <a:srgbClr val="221E1F"/>
                </a:solidFill>
                <a:latin typeface="RTHAWL+ArialMT"/>
                <a:cs typeface="RTHAWL+ArialMT"/>
              </a:rPr>
              <a:t>5]</a:t>
            </a:r>
            <a:r>
              <a:rPr sz="700" spc="12" dirty="0">
                <a:solidFill>
                  <a:srgbClr val="221E1F"/>
                </a:solidFill>
                <a:latin typeface="RTHAWL+ArialMT"/>
                <a:cs typeface="RTHAWL+ArialMT"/>
              </a:rPr>
              <a:t> </a:t>
            </a:r>
            <a:r>
              <a:rPr sz="700" dirty="0">
                <a:solidFill>
                  <a:srgbClr val="221E1F"/>
                </a:solidFill>
                <a:latin typeface="RTHAWL+ArialMT"/>
                <a:cs typeface="RTHAWL+ArialMT"/>
              </a:rPr>
              <a:t>.</a:t>
            </a:r>
          </a:p>
        </p:txBody>
      </p:sp>
      <p:sp>
        <p:nvSpPr>
          <p:cNvPr id="25" name="object 25"/>
          <p:cNvSpPr txBox="1"/>
          <p:nvPr/>
        </p:nvSpPr>
        <p:spPr>
          <a:xfrm>
            <a:off x="1537383" y="4106634"/>
            <a:ext cx="994078" cy="344824"/>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[2] Click</a:t>
            </a:r>
          </a:p>
          <a:p>
            <a:pPr marL="119581" marR="0">
              <a:lnSpc>
                <a:spcPts val="901"/>
              </a:lnSpc>
              <a:spcBef>
                <a:spcPts val="611"/>
              </a:spcBef>
              <a:spcAft>
                <a:spcPts val="0"/>
              </a:spcAft>
            </a:pPr>
            <a:r>
              <a:rPr sz="700" dirty="0">
                <a:solidFill>
                  <a:srgbClr val="221E1F"/>
                </a:solidFill>
                <a:latin typeface="RTHAWL+ArialMT"/>
                <a:cs typeface="RTHAWL+ArialMT"/>
              </a:rPr>
              <a:t>the </a:t>
            </a:r>
            <a:r>
              <a:rPr sz="700" spc="-17" dirty="0">
                <a:solidFill>
                  <a:srgbClr val="221E1F"/>
                </a:solidFill>
                <a:latin typeface="RTHAWL+ArialMT"/>
                <a:cs typeface="RTHAWL+ArialMT"/>
              </a:rPr>
              <a:t>EMS</a:t>
            </a:r>
            <a:r>
              <a:rPr sz="700" dirty="0">
                <a:solidFill>
                  <a:srgbClr val="221E1F"/>
                </a:solidFill>
                <a:latin typeface="RTHAWL+ArialMT"/>
                <a:cs typeface="RTHAWL+ArialMT"/>
              </a:rPr>
              <a:t> </a:t>
            </a:r>
            <a:r>
              <a:rPr sz="700" spc="-11" dirty="0">
                <a:solidFill>
                  <a:srgbClr val="221E1F"/>
                </a:solidFill>
                <a:latin typeface="RTHAWL+ArialMT"/>
                <a:cs typeface="RTHAWL+ArialMT"/>
              </a:rPr>
              <a:t>treatment.</a:t>
            </a:r>
          </a:p>
        </p:txBody>
      </p:sp>
      <p:sp>
        <p:nvSpPr>
          <p:cNvPr id="26" name="object 26"/>
          <p:cNvSpPr txBox="1"/>
          <p:nvPr/>
        </p:nvSpPr>
        <p:spPr>
          <a:xfrm>
            <a:off x="2488630" y="4106634"/>
            <a:ext cx="755001"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to</a:t>
            </a:r>
            <a:r>
              <a:rPr sz="700" spc="-13" dirty="0">
                <a:solidFill>
                  <a:srgbClr val="221E1F"/>
                </a:solidFill>
                <a:latin typeface="RTHAWL+ArialMT"/>
                <a:cs typeface="RTHAWL+ArialMT"/>
              </a:rPr>
              <a:t> </a:t>
            </a:r>
            <a:r>
              <a:rPr sz="700" dirty="0">
                <a:solidFill>
                  <a:srgbClr val="221E1F"/>
                </a:solidFill>
                <a:latin typeface="RTHAWL+ArialMT"/>
                <a:cs typeface="RTHAWL+ArialMT"/>
              </a:rPr>
              <a:t>start </a:t>
            </a:r>
            <a:r>
              <a:rPr sz="700" spc="-13" dirty="0">
                <a:solidFill>
                  <a:srgbClr val="221E1F"/>
                </a:solidFill>
                <a:latin typeface="RTHAWL+ArialMT"/>
                <a:cs typeface="RTHAWL+ArialMT"/>
              </a:rPr>
              <a:t>or</a:t>
            </a:r>
            <a:r>
              <a:rPr sz="700" dirty="0">
                <a:solidFill>
                  <a:srgbClr val="221E1F"/>
                </a:solidFill>
                <a:latin typeface="RTHAWL+ArialMT"/>
                <a:cs typeface="RTHAWL+ArialMT"/>
              </a:rPr>
              <a:t> </a:t>
            </a:r>
            <a:r>
              <a:rPr sz="700" spc="-12" dirty="0">
                <a:solidFill>
                  <a:srgbClr val="221E1F"/>
                </a:solidFill>
                <a:latin typeface="RTHAWL+ArialMT"/>
                <a:cs typeface="RTHAWL+ArialMT"/>
              </a:rPr>
              <a:t>pause</a:t>
            </a:r>
          </a:p>
        </p:txBody>
      </p:sp>
      <p:sp>
        <p:nvSpPr>
          <p:cNvPr id="27" name="object 27"/>
          <p:cNvSpPr txBox="1"/>
          <p:nvPr/>
        </p:nvSpPr>
        <p:spPr>
          <a:xfrm>
            <a:off x="1549217" y="4615437"/>
            <a:ext cx="439231" cy="152609"/>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[3] Click</a:t>
            </a:r>
          </a:p>
        </p:txBody>
      </p:sp>
      <p:sp>
        <p:nvSpPr>
          <p:cNvPr id="28" name="object 28"/>
          <p:cNvSpPr txBox="1"/>
          <p:nvPr/>
        </p:nvSpPr>
        <p:spPr>
          <a:xfrm>
            <a:off x="2189926" y="4615441"/>
            <a:ext cx="209830"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spc="-13" dirty="0">
                <a:solidFill>
                  <a:srgbClr val="221E1F"/>
                </a:solidFill>
                <a:latin typeface="RTHAWL+ArialMT"/>
                <a:cs typeface="RTHAWL+ArialMT"/>
              </a:rPr>
              <a:t>or</a:t>
            </a:r>
          </a:p>
        </p:txBody>
      </p:sp>
      <p:sp>
        <p:nvSpPr>
          <p:cNvPr id="29" name="object 29"/>
          <p:cNvSpPr txBox="1"/>
          <p:nvPr/>
        </p:nvSpPr>
        <p:spPr>
          <a:xfrm>
            <a:off x="2553055" y="4615437"/>
            <a:ext cx="205098"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to</a:t>
            </a:r>
          </a:p>
        </p:txBody>
      </p:sp>
      <p:sp>
        <p:nvSpPr>
          <p:cNvPr id="30" name="object 30"/>
          <p:cNvSpPr txBox="1"/>
          <p:nvPr/>
        </p:nvSpPr>
        <p:spPr>
          <a:xfrm>
            <a:off x="1668794" y="4807656"/>
            <a:ext cx="1371786"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spc="-12" dirty="0">
                <a:solidFill>
                  <a:srgbClr val="221E1F"/>
                </a:solidFill>
                <a:latin typeface="RTHAWL+ArialMT"/>
                <a:cs typeface="RTHAWL+ArialMT"/>
              </a:rPr>
              <a:t>choose</a:t>
            </a:r>
            <a:r>
              <a:rPr sz="700" dirty="0">
                <a:solidFill>
                  <a:srgbClr val="221E1F"/>
                </a:solidFill>
                <a:latin typeface="RTHAWL+ArialMT"/>
                <a:cs typeface="RTHAWL+ArialMT"/>
              </a:rPr>
              <a:t> the </a:t>
            </a:r>
            <a:r>
              <a:rPr sz="700" spc="-15" dirty="0">
                <a:solidFill>
                  <a:srgbClr val="221E1F"/>
                </a:solidFill>
                <a:latin typeface="RTHAWL+ArialMT"/>
                <a:cs typeface="RTHAWL+ArialMT"/>
              </a:rPr>
              <a:t>mode</a:t>
            </a:r>
            <a:r>
              <a:rPr sz="700" dirty="0">
                <a:solidFill>
                  <a:srgbClr val="221E1F"/>
                </a:solidFill>
                <a:latin typeface="RTHAWL+ArialMT"/>
                <a:cs typeface="RTHAWL+ArialMT"/>
              </a:rPr>
              <a:t> </a:t>
            </a:r>
            <a:r>
              <a:rPr sz="700" spc="-13" dirty="0">
                <a:solidFill>
                  <a:srgbClr val="221E1F"/>
                </a:solidFill>
                <a:latin typeface="RTHAWL+ArialMT"/>
                <a:cs typeface="RTHAWL+ArialMT"/>
              </a:rPr>
              <a:t>of</a:t>
            </a:r>
            <a:r>
              <a:rPr sz="700" dirty="0">
                <a:solidFill>
                  <a:srgbClr val="221E1F"/>
                </a:solidFill>
                <a:latin typeface="RTHAWL+ArialMT"/>
                <a:cs typeface="RTHAWL+ArialMT"/>
              </a:rPr>
              <a:t> </a:t>
            </a:r>
            <a:r>
              <a:rPr sz="700" spc="-17" dirty="0">
                <a:solidFill>
                  <a:srgbClr val="221E1F"/>
                </a:solidFill>
                <a:latin typeface="RTHAWL+ArialMT"/>
                <a:cs typeface="RTHAWL+ArialMT"/>
              </a:rPr>
              <a:t>EMS</a:t>
            </a:r>
            <a:r>
              <a:rPr sz="700" dirty="0">
                <a:solidFill>
                  <a:srgbClr val="221E1F"/>
                </a:solidFill>
                <a:latin typeface="RTHAWL+ArialMT"/>
                <a:cs typeface="RTHAWL+ArialMT"/>
              </a:rPr>
              <a:t> </a:t>
            </a:r>
            <a:r>
              <a:rPr sz="700" spc="-11" dirty="0">
                <a:solidFill>
                  <a:srgbClr val="221E1F"/>
                </a:solidFill>
                <a:latin typeface="RTHAWL+ArialMT"/>
                <a:cs typeface="RTHAWL+ArialMT"/>
              </a:rPr>
              <a:t>pulse.</a:t>
            </a:r>
          </a:p>
        </p:txBody>
      </p:sp>
      <p:sp>
        <p:nvSpPr>
          <p:cNvPr id="31" name="object 31"/>
          <p:cNvSpPr txBox="1"/>
          <p:nvPr/>
        </p:nvSpPr>
        <p:spPr>
          <a:xfrm>
            <a:off x="641726" y="5013212"/>
            <a:ext cx="413032"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50C5CF"/>
                </a:solidFill>
                <a:latin typeface="RTHAWL+ArialMT"/>
                <a:cs typeface="RTHAWL+ArialMT"/>
              </a:rPr>
              <a:t>[</a:t>
            </a:r>
            <a:r>
              <a:rPr sz="700" spc="-13" dirty="0">
                <a:solidFill>
                  <a:srgbClr val="50C5CF"/>
                </a:solidFill>
                <a:latin typeface="RTHAWL+ArialMT"/>
                <a:cs typeface="RTHAWL+ArialMT"/>
              </a:rPr>
              <a:t> </a:t>
            </a:r>
            <a:r>
              <a:rPr sz="700" spc="-38" dirty="0">
                <a:solidFill>
                  <a:srgbClr val="50C5CF"/>
                </a:solidFill>
                <a:latin typeface="RTHAWL+ArialMT"/>
                <a:cs typeface="RTHAWL+ArialMT"/>
              </a:rPr>
              <a:t>Fig</a:t>
            </a:r>
            <a:r>
              <a:rPr sz="700" spc="19" dirty="0">
                <a:solidFill>
                  <a:srgbClr val="50C5CF"/>
                </a:solidFill>
                <a:latin typeface="RTHAWL+ArialMT"/>
                <a:cs typeface="RTHAWL+ArialMT"/>
              </a:rPr>
              <a:t> </a:t>
            </a:r>
            <a:r>
              <a:rPr sz="700" dirty="0">
                <a:solidFill>
                  <a:srgbClr val="50C5CF"/>
                </a:solidFill>
                <a:latin typeface="RTHAWL+ArialMT"/>
                <a:cs typeface="RTHAWL+ArialMT"/>
              </a:rPr>
              <a:t>5</a:t>
            </a:r>
            <a:r>
              <a:rPr sz="700" spc="-19" dirty="0">
                <a:solidFill>
                  <a:srgbClr val="50C5CF"/>
                </a:solidFill>
                <a:latin typeface="RTHAWL+ArialMT"/>
                <a:cs typeface="RTHAWL+ArialMT"/>
              </a:rPr>
              <a:t> </a:t>
            </a:r>
            <a:r>
              <a:rPr sz="700" dirty="0">
                <a:solidFill>
                  <a:srgbClr val="50C5CF"/>
                </a:solidFill>
                <a:latin typeface="RTHAWL+ArialMT"/>
                <a:cs typeface="RTHAWL+ArialMT"/>
              </a:rPr>
              <a:t>]</a:t>
            </a:r>
          </a:p>
        </p:txBody>
      </p:sp>
      <p:pic>
        <p:nvPicPr>
          <p:cNvPr id="35" name="图片 34">
            <a:extLst>
              <a:ext uri="{FF2B5EF4-FFF2-40B4-BE49-F238E27FC236}">
                <a16:creationId xmlns:a16="http://schemas.microsoft.com/office/drawing/2014/main" id="{64B92FDC-CF3A-5300-EBFD-476FDF750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108" y="914765"/>
            <a:ext cx="1238018" cy="428027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154"/>
            <a:ext cx="3594100" cy="5397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716075" y="228304"/>
            <a:ext cx="1094904" cy="209419"/>
          </a:xfrm>
          <a:prstGeom prst="rect">
            <a:avLst/>
          </a:prstGeom>
        </p:spPr>
        <p:txBody>
          <a:bodyPr vert="horz" wrap="square" lIns="0" tIns="0" rIns="0" bIns="0" rtlCol="0">
            <a:spAutoFit/>
          </a:bodyPr>
          <a:lstStyle/>
          <a:p>
            <a:pPr marL="0" marR="0">
              <a:lnSpc>
                <a:spcPts val="1348"/>
              </a:lnSpc>
              <a:spcBef>
                <a:spcPts val="0"/>
              </a:spcBef>
              <a:spcAft>
                <a:spcPts val="0"/>
              </a:spcAft>
            </a:pPr>
            <a:r>
              <a:rPr sz="950" dirty="0">
                <a:solidFill>
                  <a:srgbClr val="50C5CF"/>
                </a:solidFill>
                <a:latin typeface="TSKVKU+ArialMT,Bold"/>
                <a:cs typeface="TSKVKU+ArialMT,Bold"/>
              </a:rPr>
              <a:t>Basic</a:t>
            </a:r>
            <a:r>
              <a:rPr sz="950" spc="31" dirty="0">
                <a:solidFill>
                  <a:srgbClr val="50C5CF"/>
                </a:solidFill>
                <a:latin typeface="TSKVKU+ArialMT,Bold"/>
                <a:cs typeface="TSKVKU+ArialMT,Bold"/>
              </a:rPr>
              <a:t> </a:t>
            </a:r>
            <a:r>
              <a:rPr sz="950" dirty="0">
                <a:solidFill>
                  <a:srgbClr val="50C5CF"/>
                </a:solidFill>
                <a:latin typeface="TSKVKU+ArialMT,Bold"/>
                <a:cs typeface="TSKVKU+ArialMT,Bold"/>
              </a:rPr>
              <a:t>Operation</a:t>
            </a:r>
          </a:p>
        </p:txBody>
      </p:sp>
      <p:sp>
        <p:nvSpPr>
          <p:cNvPr id="4" name="object 4"/>
          <p:cNvSpPr txBox="1"/>
          <p:nvPr/>
        </p:nvSpPr>
        <p:spPr>
          <a:xfrm>
            <a:off x="3226978" y="257081"/>
            <a:ext cx="197542" cy="168968"/>
          </a:xfrm>
          <a:prstGeom prst="rect">
            <a:avLst/>
          </a:prstGeom>
        </p:spPr>
        <p:txBody>
          <a:bodyPr vert="horz" wrap="square" lIns="0" tIns="0" rIns="0" bIns="0" rtlCol="0">
            <a:spAutoFit/>
          </a:bodyPr>
          <a:lstStyle/>
          <a:p>
            <a:pPr marL="0" marR="0">
              <a:lnSpc>
                <a:spcPts val="1030"/>
              </a:lnSpc>
              <a:spcBef>
                <a:spcPts val="0"/>
              </a:spcBef>
              <a:spcAft>
                <a:spcPts val="0"/>
              </a:spcAft>
            </a:pPr>
            <a:r>
              <a:rPr sz="750" dirty="0">
                <a:solidFill>
                  <a:srgbClr val="221E1F"/>
                </a:solidFill>
                <a:latin typeface="RTHAWL+ArialMT"/>
                <a:cs typeface="RTHAWL+ArialMT"/>
              </a:rPr>
              <a:t>7</a:t>
            </a:r>
          </a:p>
        </p:txBody>
      </p:sp>
      <p:sp>
        <p:nvSpPr>
          <p:cNvPr id="5" name="object 5"/>
          <p:cNvSpPr txBox="1"/>
          <p:nvPr/>
        </p:nvSpPr>
        <p:spPr>
          <a:xfrm>
            <a:off x="779780" y="820806"/>
            <a:ext cx="1877790" cy="112851"/>
          </a:xfrm>
          <a:prstGeom prst="rect">
            <a:avLst/>
          </a:prstGeom>
        </p:spPr>
        <p:txBody>
          <a:bodyPr vert="horz" wrap="square" lIns="0" tIns="0" rIns="0" bIns="0" rtlCol="0">
            <a:spAutoFit/>
          </a:bodyPr>
          <a:lstStyle/>
          <a:p>
            <a:pPr marL="0" marR="0">
              <a:lnSpc>
                <a:spcPts val="901"/>
              </a:lnSpc>
              <a:spcBef>
                <a:spcPts val="0"/>
              </a:spcBef>
              <a:spcAft>
                <a:spcPts val="0"/>
              </a:spcAft>
            </a:pPr>
            <a:r>
              <a:rPr sz="700" spc="-10" dirty="0">
                <a:solidFill>
                  <a:srgbClr val="221E1F"/>
                </a:solidFill>
                <a:latin typeface="RTHAWL+ArialMT"/>
                <a:cs typeface="RTHAWL+ArialMT"/>
              </a:rPr>
              <a:t>This</a:t>
            </a:r>
            <a:r>
              <a:rPr sz="700" dirty="0">
                <a:solidFill>
                  <a:srgbClr val="221E1F"/>
                </a:solidFill>
                <a:latin typeface="RTHAWL+ArialMT"/>
                <a:cs typeface="RTHAWL+ArialMT"/>
              </a:rPr>
              <a:t> </a:t>
            </a:r>
            <a:r>
              <a:rPr sz="700" spc="-10" dirty="0">
                <a:solidFill>
                  <a:srgbClr val="221E1F"/>
                </a:solidFill>
                <a:latin typeface="RTHAWL+ArialMT"/>
                <a:cs typeface="RTHAWL+ArialMT"/>
              </a:rPr>
              <a:t>button</a:t>
            </a:r>
            <a:r>
              <a:rPr sz="700" dirty="0">
                <a:solidFill>
                  <a:srgbClr val="221E1F"/>
                </a:solidFill>
                <a:latin typeface="RTHAWL+ArialMT"/>
                <a:cs typeface="RTHAWL+ArialMT"/>
              </a:rPr>
              <a:t> is</a:t>
            </a:r>
            <a:r>
              <a:rPr sz="700" spc="-13" dirty="0">
                <a:solidFill>
                  <a:srgbClr val="221E1F"/>
                </a:solidFill>
                <a:latin typeface="RTHAWL+ArialMT"/>
                <a:cs typeface="RTHAWL+ArialMT"/>
              </a:rPr>
              <a:t> </a:t>
            </a:r>
            <a:r>
              <a:rPr sz="700" dirty="0">
                <a:solidFill>
                  <a:srgbClr val="221E1F"/>
                </a:solidFill>
                <a:latin typeface="RTHAWL+ArialMT"/>
                <a:cs typeface="RTHAWL+ArialMT"/>
              </a:rPr>
              <a:t>for </a:t>
            </a:r>
            <a:r>
              <a:rPr lang="en-US" sz="700" dirty="0">
                <a:solidFill>
                  <a:srgbClr val="221E1F"/>
                </a:solidFill>
                <a:latin typeface="RTHAWL+ArialMT"/>
                <a:cs typeface="RTHAWL+ArialMT"/>
              </a:rPr>
              <a:t>pulsating </a:t>
            </a:r>
            <a:r>
              <a:rPr sz="700" spc="-15" dirty="0">
                <a:solidFill>
                  <a:srgbClr val="221E1F"/>
                </a:solidFill>
                <a:latin typeface="RTHAWL+ArialMT"/>
                <a:cs typeface="RTHAWL+ArialMT"/>
              </a:rPr>
              <a:t>mode</a:t>
            </a:r>
            <a:r>
              <a:rPr lang="en-US" sz="700" spc="-15" dirty="0">
                <a:solidFill>
                  <a:srgbClr val="221E1F"/>
                </a:solidFill>
                <a:latin typeface="RTHAWL+ArialMT"/>
                <a:cs typeface="RTHAWL+ArialMT"/>
              </a:rPr>
              <a:t>.</a:t>
            </a:r>
            <a:endParaRPr sz="700" spc="-14" dirty="0">
              <a:solidFill>
                <a:srgbClr val="221E1F"/>
              </a:solidFill>
              <a:latin typeface="RTHAWL+ArialMT"/>
              <a:cs typeface="RTHAWL+ArialMT"/>
            </a:endParaRPr>
          </a:p>
        </p:txBody>
      </p:sp>
      <p:sp>
        <p:nvSpPr>
          <p:cNvPr id="6" name="object 6"/>
          <p:cNvSpPr txBox="1"/>
          <p:nvPr/>
        </p:nvSpPr>
        <p:spPr>
          <a:xfrm>
            <a:off x="800769" y="1132638"/>
            <a:ext cx="1762343" cy="112851"/>
          </a:xfrm>
          <a:prstGeom prst="rect">
            <a:avLst/>
          </a:prstGeom>
        </p:spPr>
        <p:txBody>
          <a:bodyPr vert="horz" wrap="square" lIns="0" tIns="0" rIns="0" bIns="0" rtlCol="0">
            <a:spAutoFit/>
          </a:bodyPr>
          <a:lstStyle/>
          <a:p>
            <a:pPr marL="0" marR="0">
              <a:lnSpc>
                <a:spcPts val="901"/>
              </a:lnSpc>
              <a:spcBef>
                <a:spcPts val="0"/>
              </a:spcBef>
              <a:spcAft>
                <a:spcPts val="0"/>
              </a:spcAft>
            </a:pPr>
            <a:r>
              <a:rPr sz="700" spc="-10" dirty="0">
                <a:solidFill>
                  <a:srgbClr val="221E1F"/>
                </a:solidFill>
                <a:latin typeface="RTHAWL+ArialMT"/>
                <a:cs typeface="RTHAWL+ArialMT"/>
              </a:rPr>
              <a:t>This</a:t>
            </a:r>
            <a:r>
              <a:rPr sz="700" dirty="0">
                <a:solidFill>
                  <a:srgbClr val="221E1F"/>
                </a:solidFill>
                <a:latin typeface="RTHAWL+ArialMT"/>
                <a:cs typeface="RTHAWL+ArialMT"/>
              </a:rPr>
              <a:t> </a:t>
            </a:r>
            <a:r>
              <a:rPr sz="700" spc="-10" dirty="0">
                <a:solidFill>
                  <a:srgbClr val="221E1F"/>
                </a:solidFill>
                <a:latin typeface="RTHAWL+ArialMT"/>
                <a:cs typeface="RTHAWL+ArialMT"/>
              </a:rPr>
              <a:t>button</a:t>
            </a:r>
            <a:r>
              <a:rPr sz="700" dirty="0">
                <a:solidFill>
                  <a:srgbClr val="221E1F"/>
                </a:solidFill>
                <a:latin typeface="RTHAWL+ArialMT"/>
                <a:cs typeface="RTHAWL+ArialMT"/>
              </a:rPr>
              <a:t> is</a:t>
            </a:r>
            <a:r>
              <a:rPr sz="700" spc="-13" dirty="0">
                <a:solidFill>
                  <a:srgbClr val="221E1F"/>
                </a:solidFill>
                <a:latin typeface="RTHAWL+ArialMT"/>
                <a:cs typeface="RTHAWL+ArialMT"/>
              </a:rPr>
              <a:t> </a:t>
            </a:r>
            <a:r>
              <a:rPr sz="700" dirty="0">
                <a:solidFill>
                  <a:srgbClr val="221E1F"/>
                </a:solidFill>
                <a:latin typeface="RTHAWL+ArialMT"/>
                <a:cs typeface="RTHAWL+ArialMT"/>
              </a:rPr>
              <a:t>for</a:t>
            </a:r>
            <a:r>
              <a:rPr lang="en-US" sz="700" dirty="0">
                <a:solidFill>
                  <a:srgbClr val="221E1F"/>
                </a:solidFill>
                <a:latin typeface="RTHAWL+ArialMT"/>
                <a:cs typeface="RTHAWL+ArialMT"/>
              </a:rPr>
              <a:t> </a:t>
            </a:r>
            <a:r>
              <a:rPr sz="700" spc="-11" dirty="0">
                <a:solidFill>
                  <a:srgbClr val="221E1F"/>
                </a:solidFill>
                <a:latin typeface="RTHAWL+ArialMT"/>
                <a:cs typeface="RTHAWL+ArialMT"/>
              </a:rPr>
              <a:t>continuous</a:t>
            </a:r>
            <a:r>
              <a:rPr lang="en-US" sz="700" spc="-11" dirty="0">
                <a:solidFill>
                  <a:srgbClr val="221E1F"/>
                </a:solidFill>
                <a:latin typeface="RTHAWL+ArialMT"/>
                <a:cs typeface="RTHAWL+ArialMT"/>
              </a:rPr>
              <a:t> mode</a:t>
            </a:r>
            <a:r>
              <a:rPr sz="700" spc="-11" dirty="0">
                <a:solidFill>
                  <a:srgbClr val="221E1F"/>
                </a:solidFill>
                <a:latin typeface="RTHAWL+ArialMT"/>
                <a:cs typeface="RTHAWL+ArialMT"/>
              </a:rPr>
              <a:t>.</a:t>
            </a:r>
            <a:endParaRPr sz="700" spc="-15" dirty="0">
              <a:solidFill>
                <a:srgbClr val="221E1F"/>
              </a:solidFill>
              <a:latin typeface="RTHAWL+ArialMT"/>
              <a:cs typeface="RTHAWL+ArialMT"/>
            </a:endParaRPr>
          </a:p>
        </p:txBody>
      </p:sp>
      <p:sp>
        <p:nvSpPr>
          <p:cNvPr id="7" name="object 7"/>
          <p:cNvSpPr txBox="1"/>
          <p:nvPr/>
        </p:nvSpPr>
        <p:spPr>
          <a:xfrm>
            <a:off x="295664" y="1530032"/>
            <a:ext cx="2953034" cy="112851"/>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[4]</a:t>
            </a:r>
            <a:r>
              <a:rPr sz="700" spc="-41" dirty="0">
                <a:solidFill>
                  <a:srgbClr val="221E1F"/>
                </a:solidFill>
                <a:latin typeface="RTHAWL+ArialMT"/>
                <a:cs typeface="RTHAWL+ArialMT"/>
              </a:rPr>
              <a:t> </a:t>
            </a:r>
            <a:r>
              <a:rPr sz="700" spc="-11" dirty="0">
                <a:solidFill>
                  <a:srgbClr val="221E1F"/>
                </a:solidFill>
                <a:latin typeface="RTHAWL+ArialMT"/>
                <a:cs typeface="RTHAWL+ArialMT"/>
              </a:rPr>
              <a:t>Adjust</a:t>
            </a:r>
            <a:r>
              <a:rPr sz="700" dirty="0">
                <a:solidFill>
                  <a:srgbClr val="221E1F"/>
                </a:solidFill>
                <a:latin typeface="RTHAWL+ArialMT"/>
                <a:cs typeface="RTHAWL+ArialMT"/>
              </a:rPr>
              <a:t> the </a:t>
            </a:r>
            <a:r>
              <a:rPr sz="700" spc="-17" dirty="0">
                <a:solidFill>
                  <a:srgbClr val="221E1F"/>
                </a:solidFill>
                <a:latin typeface="RTHAWL+ArialMT"/>
                <a:cs typeface="RTHAWL+ArialMT"/>
              </a:rPr>
              <a:t>EMS</a:t>
            </a:r>
            <a:r>
              <a:rPr sz="700" dirty="0">
                <a:solidFill>
                  <a:srgbClr val="221E1F"/>
                </a:solidFill>
                <a:latin typeface="RTHAWL+ArialMT"/>
                <a:cs typeface="RTHAWL+ArialMT"/>
              </a:rPr>
              <a:t> intensity :</a:t>
            </a:r>
            <a:r>
              <a:rPr sz="700" spc="-50" dirty="0">
                <a:solidFill>
                  <a:srgbClr val="221E1F"/>
                </a:solidFill>
                <a:latin typeface="RTHAWL+ArialMT"/>
                <a:cs typeface="RTHAWL+ArialMT"/>
              </a:rPr>
              <a:t> </a:t>
            </a:r>
            <a:r>
              <a:rPr sz="700" spc="-11" dirty="0">
                <a:solidFill>
                  <a:srgbClr val="221E1F"/>
                </a:solidFill>
                <a:latin typeface="RTHAWL+ArialMT"/>
                <a:cs typeface="RTHAWL+ArialMT"/>
              </a:rPr>
              <a:t>Adjust</a:t>
            </a:r>
            <a:r>
              <a:rPr sz="700" dirty="0">
                <a:solidFill>
                  <a:srgbClr val="221E1F"/>
                </a:solidFill>
                <a:latin typeface="RTHAWL+ArialMT"/>
                <a:cs typeface="RTHAWL+ArialMT"/>
              </a:rPr>
              <a:t> the </a:t>
            </a:r>
            <a:r>
              <a:rPr sz="700" spc="-16" dirty="0">
                <a:solidFill>
                  <a:srgbClr val="221E1F"/>
                </a:solidFill>
                <a:latin typeface="RTHAWL+ArialMT"/>
                <a:cs typeface="RTHAWL+ArialMT"/>
              </a:rPr>
              <a:t>RF</a:t>
            </a:r>
            <a:r>
              <a:rPr sz="700" dirty="0">
                <a:solidFill>
                  <a:srgbClr val="221E1F"/>
                </a:solidFill>
                <a:latin typeface="RTHAWL+ArialMT"/>
                <a:cs typeface="RTHAWL+ArialMT"/>
              </a:rPr>
              <a:t> intensity </a:t>
            </a:r>
            <a:r>
              <a:rPr sz="700" spc="-11" dirty="0">
                <a:solidFill>
                  <a:srgbClr val="221E1F"/>
                </a:solidFill>
                <a:latin typeface="RTHAWL+ArialMT"/>
                <a:cs typeface="RTHAWL+ArialMT"/>
              </a:rPr>
              <a:t>according</a:t>
            </a:r>
            <a:r>
              <a:rPr sz="700" dirty="0">
                <a:solidFill>
                  <a:srgbClr val="221E1F"/>
                </a:solidFill>
                <a:latin typeface="RTHAWL+ArialMT"/>
                <a:cs typeface="RTHAWL+ArialMT"/>
              </a:rPr>
              <a:t> to</a:t>
            </a:r>
            <a:r>
              <a:rPr lang="en-US" sz="700" dirty="0">
                <a:solidFill>
                  <a:srgbClr val="221E1F"/>
                </a:solidFill>
                <a:latin typeface="RTHAWL+ArialMT"/>
                <a:cs typeface="RTHAWL+ArialMT"/>
              </a:rPr>
              <a:t> the</a:t>
            </a:r>
            <a:endParaRPr sz="700" spc="-11" dirty="0">
              <a:solidFill>
                <a:srgbClr val="221E1F"/>
              </a:solidFill>
              <a:latin typeface="RTHAWL+ArialMT"/>
              <a:cs typeface="RTHAWL+ArialMT"/>
            </a:endParaRPr>
          </a:p>
        </p:txBody>
      </p:sp>
      <p:sp>
        <p:nvSpPr>
          <p:cNvPr id="8" name="object 8"/>
          <p:cNvSpPr txBox="1"/>
          <p:nvPr/>
        </p:nvSpPr>
        <p:spPr>
          <a:xfrm>
            <a:off x="413611" y="1645362"/>
            <a:ext cx="1581655" cy="228268"/>
          </a:xfrm>
          <a:prstGeom prst="rect">
            <a:avLst/>
          </a:prstGeom>
        </p:spPr>
        <p:txBody>
          <a:bodyPr vert="horz" wrap="square" lIns="0" tIns="0" rIns="0" bIns="0" rtlCol="0">
            <a:spAutoFit/>
          </a:bodyPr>
          <a:lstStyle/>
          <a:p>
            <a:pPr marL="1631" marR="0">
              <a:lnSpc>
                <a:spcPts val="901"/>
              </a:lnSpc>
              <a:spcBef>
                <a:spcPts val="0"/>
              </a:spcBef>
              <a:spcAft>
                <a:spcPts val="0"/>
              </a:spcAft>
            </a:pPr>
            <a:r>
              <a:rPr lang="en-US" sz="700" dirty="0">
                <a:solidFill>
                  <a:srgbClr val="221E1F"/>
                </a:solidFill>
                <a:latin typeface="RTHAWL+ArialMT"/>
                <a:cs typeface="RTHAWL+ArialMT"/>
              </a:rPr>
              <a:t>C</a:t>
            </a:r>
            <a:r>
              <a:rPr sz="700" dirty="0">
                <a:solidFill>
                  <a:srgbClr val="221E1F"/>
                </a:solidFill>
                <a:latin typeface="RTHAWL+ArialMT"/>
                <a:cs typeface="RTHAWL+ArialMT"/>
              </a:rPr>
              <a:t>lient</a:t>
            </a:r>
            <a:r>
              <a:rPr lang="en-US" sz="700" dirty="0">
                <a:solidFill>
                  <a:srgbClr val="221E1F"/>
                </a:solidFill>
                <a:latin typeface="RTHAWL+ArialMT"/>
                <a:cs typeface="RTHAWL+ArialMT"/>
              </a:rPr>
              <a:t>'</a:t>
            </a:r>
            <a:r>
              <a:rPr sz="700" dirty="0">
                <a:solidFill>
                  <a:srgbClr val="221E1F"/>
                </a:solidFill>
                <a:latin typeface="RTHAWL+ArialMT"/>
                <a:cs typeface="RTHAWL+ArialMT"/>
              </a:rPr>
              <a:t>s </a:t>
            </a:r>
            <a:r>
              <a:rPr lang="en-US" sz="700" dirty="0">
                <a:solidFill>
                  <a:srgbClr val="221E1F"/>
                </a:solidFill>
                <a:latin typeface="RTHAWL+ArialMT"/>
                <a:cs typeface="RTHAWL+ArialMT"/>
              </a:rPr>
              <a:t>comfort.</a:t>
            </a:r>
            <a:r>
              <a:rPr sz="700" dirty="0">
                <a:solidFill>
                  <a:srgbClr val="221E1F"/>
                </a:solidFill>
                <a:latin typeface="RTHAWL+ArialMT"/>
                <a:cs typeface="RTHAWL+ArialMT"/>
              </a:rPr>
              <a:t> </a:t>
            </a:r>
            <a:r>
              <a:rPr lang="en-US" sz="700" dirty="0">
                <a:solidFill>
                  <a:srgbClr val="221E1F"/>
                </a:solidFill>
                <a:latin typeface="RTHAWL+ArialMT"/>
                <a:cs typeface="RTHAWL+ArialMT"/>
              </a:rPr>
              <a:t>T</a:t>
            </a:r>
            <a:r>
              <a:rPr sz="700" spc="-13" dirty="0">
                <a:solidFill>
                  <a:srgbClr val="221E1F"/>
                </a:solidFill>
                <a:latin typeface="RTHAWL+ArialMT"/>
                <a:cs typeface="RTHAWL+ArialMT"/>
              </a:rPr>
              <a:t>he</a:t>
            </a:r>
            <a:r>
              <a:rPr sz="700" dirty="0">
                <a:solidFill>
                  <a:srgbClr val="221E1F"/>
                </a:solidFill>
                <a:latin typeface="RTHAWL+ArialMT"/>
                <a:cs typeface="RTHAWL+ArialMT"/>
              </a:rPr>
              <a:t> </a:t>
            </a:r>
            <a:r>
              <a:rPr sz="700" spc="-11" dirty="0">
                <a:solidFill>
                  <a:srgbClr val="221E1F"/>
                </a:solidFill>
                <a:latin typeface="RTHAWL+ArialMT"/>
                <a:cs typeface="RTHAWL+ArialMT"/>
              </a:rPr>
              <a:t>range</a:t>
            </a:r>
            <a:r>
              <a:rPr sz="700" dirty="0">
                <a:solidFill>
                  <a:srgbClr val="221E1F"/>
                </a:solidFill>
                <a:latin typeface="RTHAWL+ArialMT"/>
                <a:cs typeface="RTHAWL+ArialMT"/>
              </a:rPr>
              <a:t> is</a:t>
            </a:r>
            <a:r>
              <a:rPr sz="700" spc="-13" dirty="0">
                <a:solidFill>
                  <a:srgbClr val="221E1F"/>
                </a:solidFill>
                <a:latin typeface="RTHAWL+ArialMT"/>
                <a:cs typeface="RTHAWL+ArialMT"/>
              </a:rPr>
              <a:t> </a:t>
            </a:r>
            <a:r>
              <a:rPr sz="700" dirty="0">
                <a:solidFill>
                  <a:srgbClr val="221E1F"/>
                </a:solidFill>
                <a:latin typeface="RTHAWL+ArialMT"/>
                <a:cs typeface="RTHAWL+ArialMT"/>
              </a:rPr>
              <a:t>from</a:t>
            </a:r>
            <a:r>
              <a:rPr sz="700" spc="-16" dirty="0">
                <a:solidFill>
                  <a:srgbClr val="221E1F"/>
                </a:solidFill>
                <a:latin typeface="RTHAWL+ArialMT"/>
                <a:cs typeface="RTHAWL+ArialMT"/>
              </a:rPr>
              <a:t> </a:t>
            </a:r>
            <a:r>
              <a:rPr sz="700" dirty="0">
                <a:solidFill>
                  <a:srgbClr val="221E1F"/>
                </a:solidFill>
                <a:latin typeface="RTHAWL+ArialMT"/>
                <a:cs typeface="RTHAWL+ArialMT"/>
              </a:rPr>
              <a:t>1</a:t>
            </a:r>
            <a:r>
              <a:rPr sz="700" spc="-19" dirty="0">
                <a:solidFill>
                  <a:srgbClr val="221E1F"/>
                </a:solidFill>
                <a:latin typeface="RTHAWL+ArialMT"/>
                <a:cs typeface="RTHAWL+ArialMT"/>
              </a:rPr>
              <a:t> </a:t>
            </a:r>
            <a:r>
              <a:rPr sz="700" spc="-12" dirty="0">
                <a:solidFill>
                  <a:srgbClr val="221E1F"/>
                </a:solidFill>
                <a:latin typeface="RTHAWL+ArialMT"/>
                <a:cs typeface="RTHAWL+ArialMT"/>
              </a:rPr>
              <a:t>(weak)</a:t>
            </a:r>
            <a:r>
              <a:rPr sz="700" dirty="0">
                <a:solidFill>
                  <a:srgbClr val="221E1F"/>
                </a:solidFill>
                <a:latin typeface="RTHAWL+ArialMT"/>
                <a:cs typeface="RTHAWL+ArialMT"/>
              </a:rPr>
              <a:t> to</a:t>
            </a:r>
            <a:r>
              <a:rPr sz="700" spc="-13" dirty="0">
                <a:solidFill>
                  <a:srgbClr val="221E1F"/>
                </a:solidFill>
                <a:latin typeface="RTHAWL+ArialMT"/>
                <a:cs typeface="RTHAWL+ArialMT"/>
              </a:rPr>
              <a:t> </a:t>
            </a:r>
            <a:r>
              <a:rPr sz="700" dirty="0">
                <a:solidFill>
                  <a:srgbClr val="221E1F"/>
                </a:solidFill>
                <a:latin typeface="RTHAWL+ArialMT"/>
                <a:cs typeface="RTHAWL+ArialMT"/>
              </a:rPr>
              <a:t>5</a:t>
            </a:r>
            <a:r>
              <a:rPr sz="700" spc="-19" dirty="0">
                <a:solidFill>
                  <a:srgbClr val="221E1F"/>
                </a:solidFill>
                <a:latin typeface="RTHAWL+ArialMT"/>
                <a:cs typeface="RTHAWL+ArialMT"/>
              </a:rPr>
              <a:t> </a:t>
            </a:r>
            <a:r>
              <a:rPr sz="700" spc="-10" dirty="0">
                <a:solidFill>
                  <a:srgbClr val="221E1F"/>
                </a:solidFill>
                <a:latin typeface="RTHAWL+ArialMT"/>
                <a:cs typeface="RTHAWL+ArialMT"/>
              </a:rPr>
              <a:t>(strong).</a:t>
            </a:r>
          </a:p>
        </p:txBody>
      </p:sp>
      <p:sp>
        <p:nvSpPr>
          <p:cNvPr id="9" name="object 9"/>
          <p:cNvSpPr txBox="1"/>
          <p:nvPr/>
        </p:nvSpPr>
        <p:spPr>
          <a:xfrm>
            <a:off x="2340668" y="1645362"/>
            <a:ext cx="209830"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spc="-13" dirty="0">
                <a:solidFill>
                  <a:srgbClr val="221E1F"/>
                </a:solidFill>
                <a:latin typeface="RTHAWL+ArialMT"/>
                <a:cs typeface="RTHAWL+ArialMT"/>
              </a:rPr>
              <a:t>or</a:t>
            </a:r>
          </a:p>
        </p:txBody>
      </p:sp>
      <p:sp>
        <p:nvSpPr>
          <p:cNvPr id="10" name="object 10"/>
          <p:cNvSpPr txBox="1"/>
          <p:nvPr/>
        </p:nvSpPr>
        <p:spPr>
          <a:xfrm>
            <a:off x="2751977" y="1645362"/>
            <a:ext cx="482459"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to</a:t>
            </a:r>
            <a:r>
              <a:rPr sz="700" spc="-13" dirty="0">
                <a:solidFill>
                  <a:srgbClr val="221E1F"/>
                </a:solidFill>
                <a:latin typeface="RTHAWL+ArialMT"/>
                <a:cs typeface="RTHAWL+ArialMT"/>
              </a:rPr>
              <a:t> </a:t>
            </a:r>
            <a:r>
              <a:rPr sz="700" spc="-10" dirty="0">
                <a:solidFill>
                  <a:srgbClr val="221E1F"/>
                </a:solidFill>
                <a:latin typeface="RTHAWL+ArialMT"/>
                <a:cs typeface="RTHAWL+ArialMT"/>
              </a:rPr>
              <a:t>adjust.</a:t>
            </a:r>
          </a:p>
        </p:txBody>
      </p:sp>
      <p:sp>
        <p:nvSpPr>
          <p:cNvPr id="11" name="object 11"/>
          <p:cNvSpPr txBox="1"/>
          <p:nvPr/>
        </p:nvSpPr>
        <p:spPr>
          <a:xfrm>
            <a:off x="295664" y="1911660"/>
            <a:ext cx="2906644" cy="420280"/>
          </a:xfrm>
          <a:prstGeom prst="rect">
            <a:avLst/>
          </a:prstGeom>
        </p:spPr>
        <p:txBody>
          <a:bodyPr vert="horz" wrap="square" lIns="0" tIns="0" rIns="0" bIns="0" rtlCol="0">
            <a:spAutoFit/>
          </a:bodyPr>
          <a:lstStyle/>
          <a:p>
            <a:pPr marL="0" marR="0">
              <a:lnSpc>
                <a:spcPts val="901"/>
              </a:lnSpc>
              <a:spcBef>
                <a:spcPts val="0"/>
              </a:spcBef>
              <a:spcAft>
                <a:spcPts val="0"/>
              </a:spcAft>
            </a:pPr>
            <a:r>
              <a:rPr sz="700" spc="-11" dirty="0">
                <a:solidFill>
                  <a:srgbClr val="50C5CF"/>
                </a:solidFill>
                <a:latin typeface="RTHAWL+ArialMT"/>
                <a:cs typeface="RTHAWL+ArialMT"/>
              </a:rPr>
              <a:t>Notice:The</a:t>
            </a:r>
            <a:r>
              <a:rPr sz="700" dirty="0">
                <a:solidFill>
                  <a:srgbClr val="50C5CF"/>
                </a:solidFill>
                <a:latin typeface="RTHAWL+ArialMT"/>
                <a:cs typeface="RTHAWL+ArialMT"/>
              </a:rPr>
              <a:t> intensity </a:t>
            </a:r>
            <a:r>
              <a:rPr sz="700" spc="-13" dirty="0">
                <a:solidFill>
                  <a:srgbClr val="50C5CF"/>
                </a:solidFill>
                <a:latin typeface="RTHAWL+ArialMT"/>
                <a:cs typeface="RTHAWL+ArialMT"/>
              </a:rPr>
              <a:t>of</a:t>
            </a:r>
            <a:r>
              <a:rPr sz="700" dirty="0">
                <a:solidFill>
                  <a:srgbClr val="50C5CF"/>
                </a:solidFill>
                <a:latin typeface="RTHAWL+ArialMT"/>
                <a:cs typeface="RTHAWL+ArialMT"/>
              </a:rPr>
              <a:t> </a:t>
            </a:r>
            <a:r>
              <a:rPr sz="700" spc="-17" dirty="0">
                <a:solidFill>
                  <a:srgbClr val="50C5CF"/>
                </a:solidFill>
                <a:latin typeface="RTHAWL+ArialMT"/>
                <a:cs typeface="RTHAWL+ArialMT"/>
              </a:rPr>
              <a:t>EMS</a:t>
            </a:r>
            <a:r>
              <a:rPr sz="700" dirty="0">
                <a:solidFill>
                  <a:srgbClr val="50C5CF"/>
                </a:solidFill>
                <a:latin typeface="RTHAWL+ArialMT"/>
                <a:cs typeface="RTHAWL+ArialMT"/>
              </a:rPr>
              <a:t> </a:t>
            </a:r>
            <a:r>
              <a:rPr sz="700" spc="-12" dirty="0">
                <a:solidFill>
                  <a:srgbClr val="50C5CF"/>
                </a:solidFill>
                <a:latin typeface="RTHAWL+ArialMT"/>
                <a:cs typeface="RTHAWL+ArialMT"/>
              </a:rPr>
              <a:t>can</a:t>
            </a:r>
            <a:r>
              <a:rPr sz="700" dirty="0">
                <a:solidFill>
                  <a:srgbClr val="50C5CF"/>
                </a:solidFill>
                <a:latin typeface="RTHAWL+ArialMT"/>
                <a:cs typeface="RTHAWL+ArialMT"/>
              </a:rPr>
              <a:t> </a:t>
            </a:r>
            <a:r>
              <a:rPr sz="700" spc="-13" dirty="0">
                <a:solidFill>
                  <a:srgbClr val="50C5CF"/>
                </a:solidFill>
                <a:latin typeface="RTHAWL+ArialMT"/>
                <a:cs typeface="RTHAWL+ArialMT"/>
              </a:rPr>
              <a:t>be</a:t>
            </a:r>
            <a:r>
              <a:rPr sz="700" dirty="0">
                <a:solidFill>
                  <a:srgbClr val="50C5CF"/>
                </a:solidFill>
                <a:latin typeface="RTHAWL+ArialMT"/>
                <a:cs typeface="RTHAWL+ArialMT"/>
              </a:rPr>
              <a:t> </a:t>
            </a:r>
            <a:r>
              <a:rPr sz="700" spc="-10" dirty="0">
                <a:solidFill>
                  <a:srgbClr val="50C5CF"/>
                </a:solidFill>
                <a:latin typeface="RTHAWL+ArialMT"/>
                <a:cs typeface="RTHAWL+ArialMT"/>
              </a:rPr>
              <a:t>adjusted</a:t>
            </a:r>
            <a:r>
              <a:rPr sz="700" dirty="0">
                <a:solidFill>
                  <a:srgbClr val="50C5CF"/>
                </a:solidFill>
                <a:latin typeface="RTHAWL+ArialMT"/>
                <a:cs typeface="RTHAWL+ArialMT"/>
              </a:rPr>
              <a:t> </a:t>
            </a:r>
            <a:r>
              <a:rPr sz="700" spc="-10" dirty="0">
                <a:solidFill>
                  <a:srgbClr val="50C5CF"/>
                </a:solidFill>
                <a:latin typeface="RTHAWL+ArialMT"/>
                <a:cs typeface="RTHAWL+ArialMT"/>
              </a:rPr>
              <a:t>only</a:t>
            </a:r>
            <a:r>
              <a:rPr sz="700" dirty="0">
                <a:solidFill>
                  <a:srgbClr val="50C5CF"/>
                </a:solidFill>
                <a:latin typeface="RTHAWL+ArialMT"/>
                <a:cs typeface="RTHAWL+ArialMT"/>
              </a:rPr>
              <a:t> after starting</a:t>
            </a:r>
            <a:r>
              <a:rPr sz="700" spc="-10" dirty="0">
                <a:solidFill>
                  <a:srgbClr val="50C5CF"/>
                </a:solidFill>
                <a:latin typeface="RTHAWL+ArialMT"/>
                <a:cs typeface="RTHAWL+ArialMT"/>
              </a:rPr>
              <a:t> </a:t>
            </a:r>
            <a:r>
              <a:rPr sz="700" dirty="0">
                <a:solidFill>
                  <a:srgbClr val="50C5CF"/>
                </a:solidFill>
                <a:latin typeface="RTHAWL+ArialMT"/>
                <a:cs typeface="RTHAWL+ArialMT"/>
              </a:rPr>
              <a:t>the </a:t>
            </a:r>
            <a:r>
              <a:rPr sz="700" spc="-16" dirty="0">
                <a:solidFill>
                  <a:srgbClr val="50C5CF"/>
                </a:solidFill>
                <a:latin typeface="RTHAWL+ArialMT"/>
                <a:cs typeface="RTHAWL+ArialMT"/>
              </a:rPr>
              <a:t>EMS.</a:t>
            </a:r>
          </a:p>
          <a:p>
            <a:pPr marL="0" marR="0">
              <a:lnSpc>
                <a:spcPts val="901"/>
              </a:lnSpc>
              <a:spcBef>
                <a:spcPts val="1206"/>
              </a:spcBef>
              <a:spcAft>
                <a:spcPts val="0"/>
              </a:spcAft>
            </a:pPr>
            <a:r>
              <a:rPr sz="700" spc="-11" dirty="0">
                <a:solidFill>
                  <a:srgbClr val="221E1F"/>
                </a:solidFill>
                <a:latin typeface="RTHAWL+ArialMT"/>
                <a:cs typeface="RTHAWL+ArialMT"/>
              </a:rPr>
              <a:t>7.Operation</a:t>
            </a:r>
            <a:r>
              <a:rPr sz="700" dirty="0">
                <a:solidFill>
                  <a:srgbClr val="221E1F"/>
                </a:solidFill>
                <a:latin typeface="RTHAWL+ArialMT"/>
                <a:cs typeface="RTHAWL+ArialMT"/>
              </a:rPr>
              <a:t> </a:t>
            </a:r>
            <a:r>
              <a:rPr sz="700" spc="-13" dirty="0">
                <a:solidFill>
                  <a:srgbClr val="221E1F"/>
                </a:solidFill>
                <a:latin typeface="RTHAWL+ArialMT"/>
                <a:cs typeface="RTHAWL+ArialMT"/>
              </a:rPr>
              <a:t>of</a:t>
            </a:r>
            <a:r>
              <a:rPr sz="700" dirty="0">
                <a:solidFill>
                  <a:srgbClr val="221E1F"/>
                </a:solidFill>
                <a:latin typeface="RTHAWL+ArialMT"/>
                <a:cs typeface="RTHAWL+ArialMT"/>
              </a:rPr>
              <a:t> </a:t>
            </a:r>
            <a:r>
              <a:rPr sz="700" spc="-10" dirty="0">
                <a:solidFill>
                  <a:srgbClr val="221E1F"/>
                </a:solidFill>
                <a:latin typeface="RTHAWL+ArialMT"/>
                <a:cs typeface="RTHAWL+ArialMT"/>
              </a:rPr>
              <a:t>Rotation</a:t>
            </a:r>
          </a:p>
        </p:txBody>
      </p:sp>
      <p:sp>
        <p:nvSpPr>
          <p:cNvPr id="12" name="object 12"/>
          <p:cNvSpPr txBox="1"/>
          <p:nvPr/>
        </p:nvSpPr>
        <p:spPr>
          <a:xfrm>
            <a:off x="340537" y="2457906"/>
            <a:ext cx="439243"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[1] Click</a:t>
            </a:r>
          </a:p>
        </p:txBody>
      </p:sp>
      <p:sp>
        <p:nvSpPr>
          <p:cNvPr id="13" name="object 13"/>
          <p:cNvSpPr txBox="1"/>
          <p:nvPr/>
        </p:nvSpPr>
        <p:spPr>
          <a:xfrm>
            <a:off x="933426" y="2457906"/>
            <a:ext cx="209830"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spc="-13" dirty="0">
                <a:solidFill>
                  <a:srgbClr val="221E1F"/>
                </a:solidFill>
                <a:latin typeface="RTHAWL+ArialMT"/>
                <a:cs typeface="RTHAWL+ArialMT"/>
              </a:rPr>
              <a:t>or</a:t>
            </a:r>
          </a:p>
        </p:txBody>
      </p:sp>
      <p:sp>
        <p:nvSpPr>
          <p:cNvPr id="14" name="object 14"/>
          <p:cNvSpPr txBox="1"/>
          <p:nvPr/>
        </p:nvSpPr>
        <p:spPr>
          <a:xfrm>
            <a:off x="1320818" y="2457906"/>
            <a:ext cx="209830"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spc="-13" dirty="0">
                <a:solidFill>
                  <a:srgbClr val="221E1F"/>
                </a:solidFill>
                <a:latin typeface="RTHAWL+ArialMT"/>
                <a:cs typeface="RTHAWL+ArialMT"/>
              </a:rPr>
              <a:t>or</a:t>
            </a:r>
          </a:p>
        </p:txBody>
      </p:sp>
      <p:sp>
        <p:nvSpPr>
          <p:cNvPr id="15" name="object 15"/>
          <p:cNvSpPr txBox="1"/>
          <p:nvPr/>
        </p:nvSpPr>
        <p:spPr>
          <a:xfrm>
            <a:off x="1731581" y="2457906"/>
            <a:ext cx="1338406"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to</a:t>
            </a:r>
            <a:r>
              <a:rPr sz="700" spc="-13" dirty="0">
                <a:solidFill>
                  <a:srgbClr val="221E1F"/>
                </a:solidFill>
                <a:latin typeface="RTHAWL+ArialMT"/>
                <a:cs typeface="RTHAWL+ArialMT"/>
              </a:rPr>
              <a:t> </a:t>
            </a:r>
            <a:r>
              <a:rPr sz="700" spc="-12" dirty="0">
                <a:solidFill>
                  <a:srgbClr val="221E1F"/>
                </a:solidFill>
                <a:latin typeface="RTHAWL+ArialMT"/>
                <a:cs typeface="RTHAWL+ArialMT"/>
              </a:rPr>
              <a:t>choose</a:t>
            </a:r>
            <a:r>
              <a:rPr sz="700" dirty="0">
                <a:solidFill>
                  <a:srgbClr val="221E1F"/>
                </a:solidFill>
                <a:latin typeface="RTHAWL+ArialMT"/>
                <a:cs typeface="RTHAWL+ArialMT"/>
              </a:rPr>
              <a:t> the </a:t>
            </a:r>
            <a:r>
              <a:rPr sz="700" spc="-15" dirty="0">
                <a:solidFill>
                  <a:srgbClr val="221E1F"/>
                </a:solidFill>
                <a:latin typeface="RTHAWL+ArialMT"/>
                <a:cs typeface="RTHAWL+ArialMT"/>
              </a:rPr>
              <a:t>mode</a:t>
            </a:r>
            <a:r>
              <a:rPr sz="700" dirty="0">
                <a:solidFill>
                  <a:srgbClr val="221E1F"/>
                </a:solidFill>
                <a:latin typeface="RTHAWL+ArialMT"/>
                <a:cs typeface="RTHAWL+ArialMT"/>
              </a:rPr>
              <a:t> </a:t>
            </a:r>
            <a:r>
              <a:rPr sz="700" spc="-13" dirty="0">
                <a:solidFill>
                  <a:srgbClr val="221E1F"/>
                </a:solidFill>
                <a:latin typeface="RTHAWL+ArialMT"/>
                <a:cs typeface="RTHAWL+ArialMT"/>
              </a:rPr>
              <a:t>of</a:t>
            </a:r>
            <a:r>
              <a:rPr sz="700" dirty="0">
                <a:solidFill>
                  <a:srgbClr val="221E1F"/>
                </a:solidFill>
                <a:latin typeface="RTHAWL+ArialMT"/>
                <a:cs typeface="RTHAWL+ArialMT"/>
              </a:rPr>
              <a:t> rotation.</a:t>
            </a:r>
          </a:p>
        </p:txBody>
      </p:sp>
      <p:sp>
        <p:nvSpPr>
          <p:cNvPr id="16" name="object 16"/>
          <p:cNvSpPr txBox="1"/>
          <p:nvPr/>
        </p:nvSpPr>
        <p:spPr>
          <a:xfrm>
            <a:off x="634626" y="2804022"/>
            <a:ext cx="1849767" cy="112851"/>
          </a:xfrm>
          <a:prstGeom prst="rect">
            <a:avLst/>
          </a:prstGeom>
        </p:spPr>
        <p:txBody>
          <a:bodyPr vert="horz" wrap="square" lIns="0" tIns="0" rIns="0" bIns="0" rtlCol="0">
            <a:spAutoFit/>
          </a:bodyPr>
          <a:lstStyle/>
          <a:p>
            <a:pPr marL="0" marR="0">
              <a:lnSpc>
                <a:spcPts val="901"/>
              </a:lnSpc>
              <a:spcBef>
                <a:spcPts val="0"/>
              </a:spcBef>
              <a:spcAft>
                <a:spcPts val="0"/>
              </a:spcAft>
            </a:pPr>
            <a:r>
              <a:rPr sz="700" spc="-10" dirty="0">
                <a:solidFill>
                  <a:srgbClr val="221E1F"/>
                </a:solidFill>
                <a:latin typeface="RTHAWL+ArialMT"/>
                <a:cs typeface="RTHAWL+ArialMT"/>
              </a:rPr>
              <a:t>This</a:t>
            </a:r>
            <a:r>
              <a:rPr sz="700" dirty="0">
                <a:solidFill>
                  <a:srgbClr val="221E1F"/>
                </a:solidFill>
                <a:latin typeface="RTHAWL+ArialMT"/>
                <a:cs typeface="RTHAWL+ArialMT"/>
              </a:rPr>
              <a:t> </a:t>
            </a:r>
            <a:r>
              <a:rPr sz="700" spc="-10" dirty="0">
                <a:solidFill>
                  <a:srgbClr val="221E1F"/>
                </a:solidFill>
                <a:latin typeface="RTHAWL+ArialMT"/>
                <a:cs typeface="RTHAWL+ArialMT"/>
              </a:rPr>
              <a:t>button</a:t>
            </a:r>
            <a:r>
              <a:rPr sz="700" dirty="0">
                <a:solidFill>
                  <a:srgbClr val="221E1F"/>
                </a:solidFill>
                <a:latin typeface="RTHAWL+ArialMT"/>
                <a:cs typeface="RTHAWL+ArialMT"/>
              </a:rPr>
              <a:t> is</a:t>
            </a:r>
            <a:r>
              <a:rPr sz="700" spc="-13" dirty="0">
                <a:solidFill>
                  <a:srgbClr val="221E1F"/>
                </a:solidFill>
                <a:latin typeface="RTHAWL+ArialMT"/>
                <a:cs typeface="RTHAWL+ArialMT"/>
              </a:rPr>
              <a:t> </a:t>
            </a:r>
            <a:r>
              <a:rPr sz="700" dirty="0">
                <a:solidFill>
                  <a:srgbClr val="221E1F"/>
                </a:solidFill>
                <a:latin typeface="RTHAWL+ArialMT"/>
                <a:cs typeface="RTHAWL+ArialMT"/>
              </a:rPr>
              <a:t>for </a:t>
            </a:r>
            <a:r>
              <a:rPr sz="700" spc="-11" dirty="0">
                <a:solidFill>
                  <a:srgbClr val="221E1F"/>
                </a:solidFill>
                <a:latin typeface="RTHAWL+ArialMT"/>
                <a:cs typeface="RTHAWL+ArialMT"/>
              </a:rPr>
              <a:t>reverse</a:t>
            </a:r>
            <a:r>
              <a:rPr lang="en-US" sz="700" spc="-11" dirty="0">
                <a:solidFill>
                  <a:srgbClr val="221E1F"/>
                </a:solidFill>
                <a:latin typeface="RTHAWL+ArialMT"/>
                <a:cs typeface="RTHAWL+ArialMT"/>
              </a:rPr>
              <a:t> rotation</a:t>
            </a:r>
            <a:r>
              <a:rPr sz="700" spc="-11" dirty="0">
                <a:solidFill>
                  <a:srgbClr val="221E1F"/>
                </a:solidFill>
                <a:latin typeface="RTHAWL+ArialMT"/>
                <a:cs typeface="RTHAWL+ArialMT"/>
              </a:rPr>
              <a:t>.</a:t>
            </a:r>
          </a:p>
        </p:txBody>
      </p:sp>
      <p:sp>
        <p:nvSpPr>
          <p:cNvPr id="17" name="object 17"/>
          <p:cNvSpPr txBox="1"/>
          <p:nvPr/>
        </p:nvSpPr>
        <p:spPr>
          <a:xfrm>
            <a:off x="634626" y="3063586"/>
            <a:ext cx="2742540" cy="112851"/>
          </a:xfrm>
          <a:prstGeom prst="rect">
            <a:avLst/>
          </a:prstGeom>
        </p:spPr>
        <p:txBody>
          <a:bodyPr vert="horz" wrap="square" lIns="0" tIns="0" rIns="0" bIns="0" rtlCol="0">
            <a:spAutoFit/>
          </a:bodyPr>
          <a:lstStyle/>
          <a:p>
            <a:pPr marL="0" marR="0">
              <a:lnSpc>
                <a:spcPts val="901"/>
              </a:lnSpc>
              <a:spcBef>
                <a:spcPts val="0"/>
              </a:spcBef>
              <a:spcAft>
                <a:spcPts val="0"/>
              </a:spcAft>
            </a:pPr>
            <a:r>
              <a:rPr sz="700" spc="-10" dirty="0">
                <a:solidFill>
                  <a:srgbClr val="221E1F"/>
                </a:solidFill>
                <a:latin typeface="RTHAWL+ArialMT"/>
                <a:cs typeface="RTHAWL+ArialMT"/>
              </a:rPr>
              <a:t>This</a:t>
            </a:r>
            <a:r>
              <a:rPr sz="700" dirty="0">
                <a:solidFill>
                  <a:srgbClr val="221E1F"/>
                </a:solidFill>
                <a:latin typeface="RTHAWL+ArialMT"/>
                <a:cs typeface="RTHAWL+ArialMT"/>
              </a:rPr>
              <a:t> </a:t>
            </a:r>
            <a:r>
              <a:rPr sz="700" spc="-10" dirty="0">
                <a:solidFill>
                  <a:srgbClr val="221E1F"/>
                </a:solidFill>
                <a:latin typeface="RTHAWL+ArialMT"/>
                <a:cs typeface="RTHAWL+ArialMT"/>
              </a:rPr>
              <a:t>button</a:t>
            </a:r>
            <a:r>
              <a:rPr sz="700" dirty="0">
                <a:solidFill>
                  <a:srgbClr val="221E1F"/>
                </a:solidFill>
                <a:latin typeface="RTHAWL+ArialMT"/>
                <a:cs typeface="RTHAWL+ArialMT"/>
              </a:rPr>
              <a:t> is</a:t>
            </a:r>
            <a:r>
              <a:rPr sz="700" spc="-13" dirty="0">
                <a:solidFill>
                  <a:srgbClr val="221E1F"/>
                </a:solidFill>
                <a:latin typeface="RTHAWL+ArialMT"/>
                <a:cs typeface="RTHAWL+ArialMT"/>
              </a:rPr>
              <a:t> </a:t>
            </a:r>
            <a:r>
              <a:rPr sz="700" dirty="0">
                <a:solidFill>
                  <a:srgbClr val="221E1F"/>
                </a:solidFill>
                <a:latin typeface="RTHAWL+ArialMT"/>
                <a:cs typeface="RTHAWL+ArialMT"/>
              </a:rPr>
              <a:t>for </a:t>
            </a:r>
            <a:r>
              <a:rPr sz="700" spc="-10" dirty="0">
                <a:solidFill>
                  <a:srgbClr val="221E1F"/>
                </a:solidFill>
                <a:latin typeface="RTHAWL+ArialMT"/>
                <a:cs typeface="RTHAWL+ArialMT"/>
              </a:rPr>
              <a:t>forward</a:t>
            </a:r>
            <a:r>
              <a:rPr sz="700" dirty="0">
                <a:solidFill>
                  <a:srgbClr val="221E1F"/>
                </a:solidFill>
                <a:latin typeface="RTHAWL+ArialMT"/>
                <a:cs typeface="RTHAWL+ArialMT"/>
              </a:rPr>
              <a:t> </a:t>
            </a:r>
            <a:r>
              <a:rPr sz="700" spc="-13" dirty="0">
                <a:solidFill>
                  <a:srgbClr val="221E1F"/>
                </a:solidFill>
                <a:latin typeface="RTHAWL+ArialMT"/>
                <a:cs typeface="RTHAWL+ArialMT"/>
              </a:rPr>
              <a:t>and</a:t>
            </a:r>
            <a:r>
              <a:rPr sz="700" dirty="0">
                <a:solidFill>
                  <a:srgbClr val="221E1F"/>
                </a:solidFill>
                <a:latin typeface="RTHAWL+ArialMT"/>
                <a:cs typeface="RTHAWL+ArialMT"/>
              </a:rPr>
              <a:t> </a:t>
            </a:r>
            <a:r>
              <a:rPr sz="700" spc="-10" dirty="0">
                <a:solidFill>
                  <a:srgbClr val="221E1F"/>
                </a:solidFill>
                <a:latin typeface="RTHAWL+ArialMT"/>
                <a:cs typeface="RTHAWL+ArialMT"/>
              </a:rPr>
              <a:t>reverse</a:t>
            </a:r>
            <a:r>
              <a:rPr sz="700" dirty="0">
                <a:solidFill>
                  <a:srgbClr val="221E1F"/>
                </a:solidFill>
                <a:latin typeface="RTHAWL+ArialMT"/>
                <a:cs typeface="RTHAWL+ArialMT"/>
              </a:rPr>
              <a:t> </a:t>
            </a:r>
            <a:r>
              <a:rPr sz="700" spc="-14" dirty="0">
                <a:solidFill>
                  <a:srgbClr val="221E1F"/>
                </a:solidFill>
                <a:latin typeface="RTHAWL+ArialMT"/>
                <a:cs typeface="RTHAWL+ArialMT"/>
              </a:rPr>
              <a:t>alternately.</a:t>
            </a:r>
          </a:p>
        </p:txBody>
      </p:sp>
      <p:sp>
        <p:nvSpPr>
          <p:cNvPr id="18" name="object 18"/>
          <p:cNvSpPr txBox="1"/>
          <p:nvPr/>
        </p:nvSpPr>
        <p:spPr>
          <a:xfrm>
            <a:off x="634626" y="3386084"/>
            <a:ext cx="1864572" cy="433452"/>
          </a:xfrm>
          <a:prstGeom prst="rect">
            <a:avLst/>
          </a:prstGeom>
        </p:spPr>
        <p:txBody>
          <a:bodyPr vert="horz" wrap="square" lIns="0" tIns="0" rIns="0" bIns="0" rtlCol="0">
            <a:spAutoFit/>
          </a:bodyPr>
          <a:lstStyle/>
          <a:p>
            <a:pPr marL="0" marR="0">
              <a:lnSpc>
                <a:spcPts val="901"/>
              </a:lnSpc>
              <a:spcBef>
                <a:spcPts val="0"/>
              </a:spcBef>
              <a:spcAft>
                <a:spcPts val="0"/>
              </a:spcAft>
            </a:pPr>
            <a:r>
              <a:rPr sz="700" spc="-10" dirty="0">
                <a:solidFill>
                  <a:srgbClr val="221E1F"/>
                </a:solidFill>
                <a:latin typeface="RTHAWL+ArialMT"/>
                <a:cs typeface="RTHAWL+ArialMT"/>
              </a:rPr>
              <a:t>This</a:t>
            </a:r>
            <a:r>
              <a:rPr sz="700" dirty="0">
                <a:solidFill>
                  <a:srgbClr val="221E1F"/>
                </a:solidFill>
                <a:latin typeface="RTHAWL+ArialMT"/>
                <a:cs typeface="RTHAWL+ArialMT"/>
              </a:rPr>
              <a:t> </a:t>
            </a:r>
            <a:r>
              <a:rPr sz="700" spc="-10" dirty="0">
                <a:solidFill>
                  <a:srgbClr val="221E1F"/>
                </a:solidFill>
                <a:latin typeface="RTHAWL+ArialMT"/>
                <a:cs typeface="RTHAWL+ArialMT"/>
              </a:rPr>
              <a:t>button</a:t>
            </a:r>
            <a:r>
              <a:rPr sz="700" dirty="0">
                <a:solidFill>
                  <a:srgbClr val="221E1F"/>
                </a:solidFill>
                <a:latin typeface="RTHAWL+ArialMT"/>
                <a:cs typeface="RTHAWL+ArialMT"/>
              </a:rPr>
              <a:t> is</a:t>
            </a:r>
            <a:r>
              <a:rPr sz="700" spc="-13" dirty="0">
                <a:solidFill>
                  <a:srgbClr val="221E1F"/>
                </a:solidFill>
                <a:latin typeface="RTHAWL+ArialMT"/>
                <a:cs typeface="RTHAWL+ArialMT"/>
              </a:rPr>
              <a:t> </a:t>
            </a:r>
            <a:r>
              <a:rPr sz="700" dirty="0">
                <a:solidFill>
                  <a:srgbClr val="221E1F"/>
                </a:solidFill>
                <a:latin typeface="RTHAWL+ArialMT"/>
                <a:cs typeface="RTHAWL+ArialMT"/>
              </a:rPr>
              <a:t>for </a:t>
            </a:r>
            <a:r>
              <a:rPr sz="700" spc="-11" dirty="0">
                <a:solidFill>
                  <a:srgbClr val="221E1F"/>
                </a:solidFill>
                <a:latin typeface="RTHAWL+ArialMT"/>
                <a:cs typeface="RTHAWL+ArialMT"/>
              </a:rPr>
              <a:t>forward</a:t>
            </a:r>
            <a:r>
              <a:rPr lang="en-US" sz="700" spc="-11" dirty="0">
                <a:solidFill>
                  <a:srgbClr val="221E1F"/>
                </a:solidFill>
                <a:latin typeface="RTHAWL+ArialMT"/>
                <a:cs typeface="RTHAWL+ArialMT"/>
              </a:rPr>
              <a:t> rotation</a:t>
            </a:r>
            <a:r>
              <a:rPr sz="700" spc="-11" dirty="0">
                <a:solidFill>
                  <a:srgbClr val="221E1F"/>
                </a:solidFill>
                <a:latin typeface="RTHAWL+ArialMT"/>
                <a:cs typeface="RTHAWL+ArialMT"/>
              </a:rPr>
              <a:t>.</a:t>
            </a:r>
          </a:p>
          <a:p>
            <a:pPr marL="612281" marR="0">
              <a:lnSpc>
                <a:spcPts val="901"/>
              </a:lnSpc>
              <a:spcBef>
                <a:spcPts val="1569"/>
              </a:spcBef>
              <a:spcAft>
                <a:spcPts val="0"/>
              </a:spcAft>
            </a:pPr>
            <a:r>
              <a:rPr sz="700" dirty="0">
                <a:solidFill>
                  <a:srgbClr val="221E1F"/>
                </a:solidFill>
                <a:latin typeface="RTHAWL+ArialMT"/>
                <a:cs typeface="RTHAWL+ArialMT"/>
              </a:rPr>
              <a:t>to</a:t>
            </a:r>
            <a:r>
              <a:rPr sz="700" spc="-13" dirty="0">
                <a:solidFill>
                  <a:srgbClr val="221E1F"/>
                </a:solidFill>
                <a:latin typeface="RTHAWL+ArialMT"/>
                <a:cs typeface="RTHAWL+ArialMT"/>
              </a:rPr>
              <a:t> </a:t>
            </a:r>
            <a:r>
              <a:rPr sz="700" dirty="0">
                <a:solidFill>
                  <a:srgbClr val="221E1F"/>
                </a:solidFill>
                <a:latin typeface="RTHAWL+ArialMT"/>
                <a:cs typeface="RTHAWL+ArialMT"/>
              </a:rPr>
              <a:t>start </a:t>
            </a:r>
            <a:r>
              <a:rPr sz="700" spc="-13" dirty="0">
                <a:solidFill>
                  <a:srgbClr val="221E1F"/>
                </a:solidFill>
                <a:latin typeface="RTHAWL+ArialMT"/>
                <a:cs typeface="RTHAWL+ArialMT"/>
              </a:rPr>
              <a:t>or</a:t>
            </a:r>
            <a:r>
              <a:rPr sz="700" dirty="0">
                <a:solidFill>
                  <a:srgbClr val="221E1F"/>
                </a:solidFill>
                <a:latin typeface="RTHAWL+ArialMT"/>
                <a:cs typeface="RTHAWL+ArialMT"/>
              </a:rPr>
              <a:t> </a:t>
            </a:r>
            <a:r>
              <a:rPr sz="700" spc="-12" dirty="0">
                <a:solidFill>
                  <a:srgbClr val="221E1F"/>
                </a:solidFill>
                <a:latin typeface="RTHAWL+ArialMT"/>
                <a:cs typeface="RTHAWL+ArialMT"/>
              </a:rPr>
              <a:t>pause</a:t>
            </a:r>
            <a:r>
              <a:rPr sz="700" dirty="0">
                <a:solidFill>
                  <a:srgbClr val="221E1F"/>
                </a:solidFill>
                <a:latin typeface="RTHAWL+ArialMT"/>
                <a:cs typeface="RTHAWL+ArialMT"/>
              </a:rPr>
              <a:t> the rotation.</a:t>
            </a:r>
          </a:p>
        </p:txBody>
      </p:sp>
      <p:sp>
        <p:nvSpPr>
          <p:cNvPr id="19" name="object 19"/>
          <p:cNvSpPr txBox="1"/>
          <p:nvPr/>
        </p:nvSpPr>
        <p:spPr>
          <a:xfrm>
            <a:off x="295664" y="3699928"/>
            <a:ext cx="439239"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[2] Click</a:t>
            </a:r>
          </a:p>
        </p:txBody>
      </p:sp>
      <p:sp>
        <p:nvSpPr>
          <p:cNvPr id="20" name="object 20"/>
          <p:cNvSpPr txBox="1"/>
          <p:nvPr/>
        </p:nvSpPr>
        <p:spPr>
          <a:xfrm>
            <a:off x="295664" y="3995784"/>
            <a:ext cx="3159094"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[3]</a:t>
            </a:r>
            <a:r>
              <a:rPr sz="700" spc="-41" dirty="0">
                <a:solidFill>
                  <a:srgbClr val="221E1F"/>
                </a:solidFill>
                <a:latin typeface="RTHAWL+ArialMT"/>
                <a:cs typeface="RTHAWL+ArialMT"/>
              </a:rPr>
              <a:t> </a:t>
            </a:r>
            <a:r>
              <a:rPr sz="700" spc="-11" dirty="0">
                <a:solidFill>
                  <a:srgbClr val="221E1F"/>
                </a:solidFill>
                <a:latin typeface="RTHAWL+ArialMT"/>
                <a:cs typeface="RTHAWL+ArialMT"/>
              </a:rPr>
              <a:t>Adjust</a:t>
            </a:r>
            <a:r>
              <a:rPr sz="700" dirty="0">
                <a:solidFill>
                  <a:srgbClr val="221E1F"/>
                </a:solidFill>
                <a:latin typeface="RTHAWL+ArialMT"/>
                <a:cs typeface="RTHAWL+ArialMT"/>
              </a:rPr>
              <a:t> the </a:t>
            </a:r>
            <a:r>
              <a:rPr sz="700" spc="-12" dirty="0">
                <a:solidFill>
                  <a:srgbClr val="221E1F"/>
                </a:solidFill>
                <a:latin typeface="RTHAWL+ArialMT"/>
                <a:cs typeface="RTHAWL+ArialMT"/>
              </a:rPr>
              <a:t>speed</a:t>
            </a:r>
            <a:r>
              <a:rPr sz="700" dirty="0">
                <a:solidFill>
                  <a:srgbClr val="221E1F"/>
                </a:solidFill>
                <a:latin typeface="RTHAWL+ArialMT"/>
                <a:cs typeface="RTHAWL+ArialMT"/>
              </a:rPr>
              <a:t> </a:t>
            </a:r>
            <a:r>
              <a:rPr sz="700" spc="-13" dirty="0">
                <a:solidFill>
                  <a:srgbClr val="221E1F"/>
                </a:solidFill>
                <a:latin typeface="RTHAWL+ArialMT"/>
                <a:cs typeface="RTHAWL+ArialMT"/>
              </a:rPr>
              <a:t>of</a:t>
            </a:r>
            <a:r>
              <a:rPr sz="700" dirty="0">
                <a:solidFill>
                  <a:srgbClr val="221E1F"/>
                </a:solidFill>
                <a:latin typeface="RTHAWL+ArialMT"/>
                <a:cs typeface="RTHAWL+ArialMT"/>
              </a:rPr>
              <a:t> rotation</a:t>
            </a:r>
            <a:r>
              <a:rPr sz="700" spc="-10" dirty="0">
                <a:solidFill>
                  <a:srgbClr val="221E1F"/>
                </a:solidFill>
                <a:latin typeface="RTHAWL+ArialMT"/>
                <a:cs typeface="RTHAWL+ArialMT"/>
              </a:rPr>
              <a:t> </a:t>
            </a:r>
            <a:r>
              <a:rPr sz="700" dirty="0">
                <a:solidFill>
                  <a:srgbClr val="221E1F"/>
                </a:solidFill>
                <a:latin typeface="RTHAWL+ArialMT"/>
                <a:cs typeface="RTHAWL+ArialMT"/>
              </a:rPr>
              <a:t>:</a:t>
            </a:r>
            <a:r>
              <a:rPr sz="700" spc="-50" dirty="0">
                <a:solidFill>
                  <a:srgbClr val="221E1F"/>
                </a:solidFill>
                <a:latin typeface="RTHAWL+ArialMT"/>
                <a:cs typeface="RTHAWL+ArialMT"/>
              </a:rPr>
              <a:t> </a:t>
            </a:r>
            <a:r>
              <a:rPr sz="700" spc="-11" dirty="0">
                <a:solidFill>
                  <a:srgbClr val="221E1F"/>
                </a:solidFill>
                <a:latin typeface="RTHAWL+ArialMT"/>
                <a:cs typeface="RTHAWL+ArialMT"/>
              </a:rPr>
              <a:t>Adjust</a:t>
            </a:r>
            <a:r>
              <a:rPr sz="700" dirty="0">
                <a:solidFill>
                  <a:srgbClr val="221E1F"/>
                </a:solidFill>
                <a:latin typeface="RTHAWL+ArialMT"/>
                <a:cs typeface="RTHAWL+ArialMT"/>
              </a:rPr>
              <a:t> the rotation</a:t>
            </a:r>
            <a:r>
              <a:rPr sz="700" spc="-10" dirty="0">
                <a:solidFill>
                  <a:srgbClr val="221E1F"/>
                </a:solidFill>
                <a:latin typeface="RTHAWL+ArialMT"/>
                <a:cs typeface="RTHAWL+ArialMT"/>
              </a:rPr>
              <a:t> </a:t>
            </a:r>
            <a:r>
              <a:rPr sz="700" spc="-12" dirty="0">
                <a:solidFill>
                  <a:srgbClr val="221E1F"/>
                </a:solidFill>
                <a:latin typeface="RTHAWL+ArialMT"/>
                <a:cs typeface="RTHAWL+ArialMT"/>
              </a:rPr>
              <a:t>speed</a:t>
            </a:r>
            <a:r>
              <a:rPr sz="700" dirty="0">
                <a:solidFill>
                  <a:srgbClr val="221E1F"/>
                </a:solidFill>
                <a:latin typeface="RTHAWL+ArialMT"/>
                <a:cs typeface="RTHAWL+ArialMT"/>
              </a:rPr>
              <a:t> </a:t>
            </a:r>
            <a:r>
              <a:rPr sz="700" spc="-11" dirty="0">
                <a:solidFill>
                  <a:srgbClr val="221E1F"/>
                </a:solidFill>
                <a:latin typeface="RTHAWL+ArialMT"/>
                <a:cs typeface="RTHAWL+ArialMT"/>
              </a:rPr>
              <a:t>according</a:t>
            </a:r>
            <a:r>
              <a:rPr sz="700" dirty="0">
                <a:solidFill>
                  <a:srgbClr val="221E1F"/>
                </a:solidFill>
                <a:latin typeface="RTHAWL+ArialMT"/>
                <a:cs typeface="RTHAWL+ArialMT"/>
              </a:rPr>
              <a:t> to</a:t>
            </a:r>
            <a:r>
              <a:rPr sz="700" spc="-13" dirty="0">
                <a:solidFill>
                  <a:srgbClr val="221E1F"/>
                </a:solidFill>
                <a:latin typeface="RTHAWL+ArialMT"/>
                <a:cs typeface="RTHAWL+ArialMT"/>
              </a:rPr>
              <a:t> </a:t>
            </a:r>
            <a:r>
              <a:rPr sz="700" spc="-11" dirty="0">
                <a:solidFill>
                  <a:srgbClr val="221E1F"/>
                </a:solidFill>
                <a:latin typeface="RTHAWL+ArialMT"/>
                <a:cs typeface="RTHAWL+ArialMT"/>
              </a:rPr>
              <a:t>different</a:t>
            </a:r>
          </a:p>
        </p:txBody>
      </p:sp>
      <p:sp>
        <p:nvSpPr>
          <p:cNvPr id="21" name="object 21"/>
          <p:cNvSpPr txBox="1"/>
          <p:nvPr/>
        </p:nvSpPr>
        <p:spPr>
          <a:xfrm>
            <a:off x="413611" y="4111114"/>
            <a:ext cx="1696792" cy="267931"/>
          </a:xfrm>
          <a:prstGeom prst="rect">
            <a:avLst/>
          </a:prstGeom>
        </p:spPr>
        <p:txBody>
          <a:bodyPr vert="horz" wrap="square" lIns="0" tIns="0" rIns="0" bIns="0" rtlCol="0">
            <a:spAutoFit/>
          </a:bodyPr>
          <a:lstStyle/>
          <a:p>
            <a:pPr marL="1631" marR="0">
              <a:lnSpc>
                <a:spcPts val="901"/>
              </a:lnSpc>
              <a:spcBef>
                <a:spcPts val="0"/>
              </a:spcBef>
              <a:spcAft>
                <a:spcPts val="0"/>
              </a:spcAft>
            </a:pPr>
            <a:r>
              <a:rPr sz="700" dirty="0">
                <a:solidFill>
                  <a:srgbClr val="221E1F"/>
                </a:solidFill>
                <a:latin typeface="RTHAWL+ArialMT"/>
                <a:cs typeface="RTHAWL+ArialMT"/>
              </a:rPr>
              <a:t>clients </a:t>
            </a:r>
            <a:r>
              <a:rPr sz="700" spc="-13" dirty="0">
                <a:solidFill>
                  <a:srgbClr val="221E1F"/>
                </a:solidFill>
                <a:latin typeface="RTHAWL+ArialMT"/>
                <a:cs typeface="RTHAWL+ArialMT"/>
              </a:rPr>
              <a:t>and</a:t>
            </a:r>
            <a:r>
              <a:rPr sz="700" dirty="0">
                <a:solidFill>
                  <a:srgbClr val="221E1F"/>
                </a:solidFill>
                <a:latin typeface="RTHAWL+ArialMT"/>
                <a:cs typeface="RTHAWL+ArialMT"/>
              </a:rPr>
              <a:t> </a:t>
            </a:r>
            <a:r>
              <a:rPr sz="700" spc="-11" dirty="0">
                <a:solidFill>
                  <a:srgbClr val="221E1F"/>
                </a:solidFill>
                <a:latin typeface="RTHAWL+ArialMT"/>
                <a:cs typeface="RTHAWL+ArialMT"/>
              </a:rPr>
              <a:t>different</a:t>
            </a:r>
            <a:r>
              <a:rPr sz="700" dirty="0">
                <a:solidFill>
                  <a:srgbClr val="221E1F"/>
                </a:solidFill>
                <a:latin typeface="RTHAWL+ArialMT"/>
                <a:cs typeface="RTHAWL+ArialMT"/>
              </a:rPr>
              <a:t> </a:t>
            </a:r>
            <a:r>
              <a:rPr sz="700" spc="-11" dirty="0">
                <a:solidFill>
                  <a:srgbClr val="221E1F"/>
                </a:solidFill>
                <a:latin typeface="RTHAWL+ArialMT"/>
                <a:cs typeface="RTHAWL+ArialMT"/>
              </a:rPr>
              <a:t>treatment</a:t>
            </a:r>
            <a:r>
              <a:rPr sz="700" dirty="0">
                <a:solidFill>
                  <a:srgbClr val="221E1F"/>
                </a:solidFill>
                <a:latin typeface="RTHAWL+ArialMT"/>
                <a:cs typeface="RTHAWL+ArialMT"/>
              </a:rPr>
              <a:t> sites.Click</a:t>
            </a:r>
          </a:p>
          <a:p>
            <a:pPr marL="0" marR="0">
              <a:lnSpc>
                <a:spcPts val="901"/>
              </a:lnSpc>
              <a:spcBef>
                <a:spcPts val="6"/>
              </a:spcBef>
              <a:spcAft>
                <a:spcPts val="0"/>
              </a:spcAft>
            </a:pPr>
            <a:r>
              <a:rPr sz="700" spc="-13" dirty="0">
                <a:solidFill>
                  <a:srgbClr val="221E1F"/>
                </a:solidFill>
                <a:latin typeface="RTHAWL+ArialMT"/>
                <a:cs typeface="RTHAWL+ArialMT"/>
              </a:rPr>
              <a:t>The</a:t>
            </a:r>
            <a:r>
              <a:rPr sz="700" dirty="0">
                <a:solidFill>
                  <a:srgbClr val="221E1F"/>
                </a:solidFill>
                <a:latin typeface="RTHAWL+ArialMT"/>
                <a:cs typeface="RTHAWL+ArialMT"/>
              </a:rPr>
              <a:t> </a:t>
            </a:r>
            <a:r>
              <a:rPr sz="700" spc="-11" dirty="0">
                <a:solidFill>
                  <a:srgbClr val="221E1F"/>
                </a:solidFill>
                <a:latin typeface="RTHAWL+ArialMT"/>
                <a:cs typeface="RTHAWL+ArialMT"/>
              </a:rPr>
              <a:t>range</a:t>
            </a:r>
            <a:r>
              <a:rPr sz="700" dirty="0">
                <a:solidFill>
                  <a:srgbClr val="221E1F"/>
                </a:solidFill>
                <a:latin typeface="RTHAWL+ArialMT"/>
                <a:cs typeface="RTHAWL+ArialMT"/>
              </a:rPr>
              <a:t> is</a:t>
            </a:r>
            <a:r>
              <a:rPr sz="700" spc="-13" dirty="0">
                <a:solidFill>
                  <a:srgbClr val="221E1F"/>
                </a:solidFill>
                <a:latin typeface="RTHAWL+ArialMT"/>
                <a:cs typeface="RTHAWL+ArialMT"/>
              </a:rPr>
              <a:t> </a:t>
            </a:r>
            <a:r>
              <a:rPr sz="700" dirty="0">
                <a:solidFill>
                  <a:srgbClr val="221E1F"/>
                </a:solidFill>
                <a:latin typeface="RTHAWL+ArialMT"/>
                <a:cs typeface="RTHAWL+ArialMT"/>
              </a:rPr>
              <a:t>from</a:t>
            </a:r>
            <a:r>
              <a:rPr sz="700" spc="-16" dirty="0">
                <a:solidFill>
                  <a:srgbClr val="221E1F"/>
                </a:solidFill>
                <a:latin typeface="RTHAWL+ArialMT"/>
                <a:cs typeface="RTHAWL+ArialMT"/>
              </a:rPr>
              <a:t> </a:t>
            </a:r>
            <a:r>
              <a:rPr sz="700" dirty="0">
                <a:solidFill>
                  <a:srgbClr val="221E1F"/>
                </a:solidFill>
                <a:latin typeface="RTHAWL+ArialMT"/>
                <a:cs typeface="RTHAWL+ArialMT"/>
              </a:rPr>
              <a:t>1</a:t>
            </a:r>
            <a:r>
              <a:rPr sz="700" spc="-19" dirty="0">
                <a:solidFill>
                  <a:srgbClr val="221E1F"/>
                </a:solidFill>
                <a:latin typeface="RTHAWL+ArialMT"/>
                <a:cs typeface="RTHAWL+ArialMT"/>
              </a:rPr>
              <a:t> </a:t>
            </a:r>
            <a:r>
              <a:rPr sz="700" spc="-11" dirty="0">
                <a:solidFill>
                  <a:srgbClr val="221E1F"/>
                </a:solidFill>
                <a:latin typeface="RTHAWL+ArialMT"/>
                <a:cs typeface="RTHAWL+ArialMT"/>
              </a:rPr>
              <a:t>(slow)</a:t>
            </a:r>
            <a:r>
              <a:rPr sz="700" dirty="0">
                <a:solidFill>
                  <a:srgbClr val="221E1F"/>
                </a:solidFill>
                <a:latin typeface="RTHAWL+ArialMT"/>
                <a:cs typeface="RTHAWL+ArialMT"/>
              </a:rPr>
              <a:t> to</a:t>
            </a:r>
            <a:r>
              <a:rPr sz="700" spc="-13" dirty="0">
                <a:solidFill>
                  <a:srgbClr val="221E1F"/>
                </a:solidFill>
                <a:latin typeface="RTHAWL+ArialMT"/>
                <a:cs typeface="RTHAWL+ArialMT"/>
              </a:rPr>
              <a:t> </a:t>
            </a:r>
            <a:r>
              <a:rPr sz="700" dirty="0">
                <a:solidFill>
                  <a:srgbClr val="221E1F"/>
                </a:solidFill>
                <a:latin typeface="RTHAWL+ArialMT"/>
                <a:cs typeface="RTHAWL+ArialMT"/>
              </a:rPr>
              <a:t>5</a:t>
            </a:r>
            <a:r>
              <a:rPr sz="700" spc="-19" dirty="0">
                <a:solidFill>
                  <a:srgbClr val="221E1F"/>
                </a:solidFill>
                <a:latin typeface="RTHAWL+ArialMT"/>
                <a:cs typeface="RTHAWL+ArialMT"/>
              </a:rPr>
              <a:t> </a:t>
            </a:r>
            <a:r>
              <a:rPr sz="700" dirty="0">
                <a:solidFill>
                  <a:srgbClr val="221E1F"/>
                </a:solidFill>
                <a:latin typeface="RTHAWL+ArialMT"/>
                <a:cs typeface="RTHAWL+ArialMT"/>
              </a:rPr>
              <a:t>(fast).</a:t>
            </a:r>
          </a:p>
        </p:txBody>
      </p:sp>
      <p:sp>
        <p:nvSpPr>
          <p:cNvPr id="22" name="object 22"/>
          <p:cNvSpPr txBox="1"/>
          <p:nvPr/>
        </p:nvSpPr>
        <p:spPr>
          <a:xfrm>
            <a:off x="2316748" y="4111114"/>
            <a:ext cx="209830"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spc="-13" dirty="0">
                <a:solidFill>
                  <a:srgbClr val="221E1F"/>
                </a:solidFill>
                <a:latin typeface="RTHAWL+ArialMT"/>
                <a:cs typeface="RTHAWL+ArialMT"/>
              </a:rPr>
              <a:t>or</a:t>
            </a:r>
          </a:p>
        </p:txBody>
      </p:sp>
      <p:sp>
        <p:nvSpPr>
          <p:cNvPr id="23" name="object 23"/>
          <p:cNvSpPr txBox="1"/>
          <p:nvPr/>
        </p:nvSpPr>
        <p:spPr>
          <a:xfrm>
            <a:off x="2751973" y="4111114"/>
            <a:ext cx="482459"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to</a:t>
            </a:r>
            <a:r>
              <a:rPr sz="700" spc="-13" dirty="0">
                <a:solidFill>
                  <a:srgbClr val="221E1F"/>
                </a:solidFill>
                <a:latin typeface="RTHAWL+ArialMT"/>
                <a:cs typeface="RTHAWL+ArialMT"/>
              </a:rPr>
              <a:t> </a:t>
            </a:r>
            <a:r>
              <a:rPr sz="700" spc="-10" dirty="0">
                <a:solidFill>
                  <a:srgbClr val="221E1F"/>
                </a:solidFill>
                <a:latin typeface="RTHAWL+ArialMT"/>
                <a:cs typeface="RTHAWL+ArialMT"/>
              </a:rPr>
              <a:t>adjust.</a:t>
            </a:r>
          </a:p>
        </p:txBody>
      </p:sp>
      <p:sp>
        <p:nvSpPr>
          <p:cNvPr id="24" name="object 24"/>
          <p:cNvSpPr txBox="1"/>
          <p:nvPr/>
        </p:nvSpPr>
        <p:spPr>
          <a:xfrm>
            <a:off x="295664" y="4409697"/>
            <a:ext cx="3026397"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spc="-11" dirty="0">
                <a:solidFill>
                  <a:srgbClr val="50C5CF"/>
                </a:solidFill>
                <a:latin typeface="RTHAWL+ArialMT"/>
                <a:cs typeface="RTHAWL+ArialMT"/>
              </a:rPr>
              <a:t>Notice:The</a:t>
            </a:r>
            <a:r>
              <a:rPr sz="700" dirty="0">
                <a:solidFill>
                  <a:srgbClr val="50C5CF"/>
                </a:solidFill>
                <a:latin typeface="RTHAWL+ArialMT"/>
                <a:cs typeface="RTHAWL+ArialMT"/>
              </a:rPr>
              <a:t> </a:t>
            </a:r>
            <a:r>
              <a:rPr sz="700" spc="-12" dirty="0">
                <a:solidFill>
                  <a:srgbClr val="50C5CF"/>
                </a:solidFill>
                <a:latin typeface="RTHAWL+ArialMT"/>
                <a:cs typeface="RTHAWL+ArialMT"/>
              </a:rPr>
              <a:t>speed</a:t>
            </a:r>
            <a:r>
              <a:rPr sz="700" dirty="0">
                <a:solidFill>
                  <a:srgbClr val="50C5CF"/>
                </a:solidFill>
                <a:latin typeface="RTHAWL+ArialMT"/>
                <a:cs typeface="RTHAWL+ArialMT"/>
              </a:rPr>
              <a:t> </a:t>
            </a:r>
            <a:r>
              <a:rPr sz="700" spc="-13" dirty="0">
                <a:solidFill>
                  <a:srgbClr val="50C5CF"/>
                </a:solidFill>
                <a:latin typeface="RTHAWL+ArialMT"/>
                <a:cs typeface="RTHAWL+ArialMT"/>
              </a:rPr>
              <a:t>of</a:t>
            </a:r>
            <a:r>
              <a:rPr sz="700" dirty="0">
                <a:solidFill>
                  <a:srgbClr val="50C5CF"/>
                </a:solidFill>
                <a:latin typeface="RTHAWL+ArialMT"/>
                <a:cs typeface="RTHAWL+ArialMT"/>
              </a:rPr>
              <a:t> rotation</a:t>
            </a:r>
            <a:r>
              <a:rPr sz="700" spc="-10" dirty="0">
                <a:solidFill>
                  <a:srgbClr val="50C5CF"/>
                </a:solidFill>
                <a:latin typeface="RTHAWL+ArialMT"/>
                <a:cs typeface="RTHAWL+ArialMT"/>
              </a:rPr>
              <a:t> </a:t>
            </a:r>
            <a:r>
              <a:rPr sz="700" spc="-12" dirty="0">
                <a:solidFill>
                  <a:srgbClr val="50C5CF"/>
                </a:solidFill>
                <a:latin typeface="RTHAWL+ArialMT"/>
                <a:cs typeface="RTHAWL+ArialMT"/>
              </a:rPr>
              <a:t>can</a:t>
            </a:r>
            <a:r>
              <a:rPr sz="700" dirty="0">
                <a:solidFill>
                  <a:srgbClr val="50C5CF"/>
                </a:solidFill>
                <a:latin typeface="RTHAWL+ArialMT"/>
                <a:cs typeface="RTHAWL+ArialMT"/>
              </a:rPr>
              <a:t> </a:t>
            </a:r>
            <a:r>
              <a:rPr sz="700" spc="-13" dirty="0">
                <a:solidFill>
                  <a:srgbClr val="50C5CF"/>
                </a:solidFill>
                <a:latin typeface="RTHAWL+ArialMT"/>
                <a:cs typeface="RTHAWL+ArialMT"/>
              </a:rPr>
              <a:t>be</a:t>
            </a:r>
            <a:r>
              <a:rPr sz="700" dirty="0">
                <a:solidFill>
                  <a:srgbClr val="50C5CF"/>
                </a:solidFill>
                <a:latin typeface="RTHAWL+ArialMT"/>
                <a:cs typeface="RTHAWL+ArialMT"/>
              </a:rPr>
              <a:t> </a:t>
            </a:r>
            <a:r>
              <a:rPr sz="700" spc="-10" dirty="0">
                <a:solidFill>
                  <a:srgbClr val="50C5CF"/>
                </a:solidFill>
                <a:latin typeface="RTHAWL+ArialMT"/>
                <a:cs typeface="RTHAWL+ArialMT"/>
              </a:rPr>
              <a:t>adjusted</a:t>
            </a:r>
            <a:r>
              <a:rPr sz="700" dirty="0">
                <a:solidFill>
                  <a:srgbClr val="50C5CF"/>
                </a:solidFill>
                <a:latin typeface="RTHAWL+ArialMT"/>
                <a:cs typeface="RTHAWL+ArialMT"/>
              </a:rPr>
              <a:t> </a:t>
            </a:r>
            <a:r>
              <a:rPr sz="700" spc="-10" dirty="0">
                <a:solidFill>
                  <a:srgbClr val="50C5CF"/>
                </a:solidFill>
                <a:latin typeface="RTHAWL+ArialMT"/>
                <a:cs typeface="RTHAWL+ArialMT"/>
              </a:rPr>
              <a:t>only</a:t>
            </a:r>
            <a:r>
              <a:rPr sz="700" dirty="0">
                <a:solidFill>
                  <a:srgbClr val="50C5CF"/>
                </a:solidFill>
                <a:latin typeface="RTHAWL+ArialMT"/>
                <a:cs typeface="RTHAWL+ArialMT"/>
              </a:rPr>
              <a:t> after starting</a:t>
            </a:r>
            <a:r>
              <a:rPr sz="700" spc="-10" dirty="0">
                <a:solidFill>
                  <a:srgbClr val="50C5CF"/>
                </a:solidFill>
                <a:latin typeface="RTHAWL+ArialMT"/>
                <a:cs typeface="RTHAWL+ArialMT"/>
              </a:rPr>
              <a:t> </a:t>
            </a:r>
            <a:r>
              <a:rPr sz="700" dirty="0">
                <a:solidFill>
                  <a:srgbClr val="50C5CF"/>
                </a:solidFill>
                <a:latin typeface="RTHAWL+ArialMT"/>
                <a:cs typeface="RTHAWL+ArialMT"/>
              </a:rPr>
              <a:t>the rotation.</a:t>
            </a:r>
          </a:p>
        </p:txBody>
      </p:sp>
      <p:sp>
        <p:nvSpPr>
          <p:cNvPr id="25" name="object 25"/>
          <p:cNvSpPr txBox="1"/>
          <p:nvPr/>
        </p:nvSpPr>
        <p:spPr>
          <a:xfrm>
            <a:off x="295664" y="4687826"/>
            <a:ext cx="1190091"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spc="-11" dirty="0">
                <a:solidFill>
                  <a:srgbClr val="221E1F"/>
                </a:solidFill>
                <a:latin typeface="RTHAWL+ArialMT"/>
                <a:cs typeface="RTHAWL+ArialMT"/>
              </a:rPr>
              <a:t>8.Operation</a:t>
            </a:r>
            <a:r>
              <a:rPr sz="700" dirty="0">
                <a:solidFill>
                  <a:srgbClr val="221E1F"/>
                </a:solidFill>
                <a:latin typeface="RTHAWL+ArialMT"/>
                <a:cs typeface="RTHAWL+ArialMT"/>
              </a:rPr>
              <a:t> </a:t>
            </a:r>
            <a:r>
              <a:rPr sz="700" spc="-13" dirty="0">
                <a:solidFill>
                  <a:srgbClr val="221E1F"/>
                </a:solidFill>
                <a:latin typeface="RTHAWL+ArialMT"/>
                <a:cs typeface="RTHAWL+ArialMT"/>
              </a:rPr>
              <a:t>of</a:t>
            </a:r>
            <a:r>
              <a:rPr sz="700" dirty="0">
                <a:solidFill>
                  <a:srgbClr val="221E1F"/>
                </a:solidFill>
                <a:latin typeface="RTHAWL+ArialMT"/>
                <a:cs typeface="RTHAWL+ArialMT"/>
              </a:rPr>
              <a:t> light </a:t>
            </a:r>
            <a:r>
              <a:rPr sz="700" spc="-11" dirty="0">
                <a:solidFill>
                  <a:srgbClr val="221E1F"/>
                </a:solidFill>
                <a:latin typeface="RTHAWL+ArialMT"/>
                <a:cs typeface="RTHAWL+ArialMT"/>
              </a:rPr>
              <a:t>therapy</a:t>
            </a:r>
          </a:p>
        </p:txBody>
      </p:sp>
      <p:sp>
        <p:nvSpPr>
          <p:cNvPr id="26" name="object 26"/>
          <p:cNvSpPr txBox="1"/>
          <p:nvPr/>
        </p:nvSpPr>
        <p:spPr>
          <a:xfrm>
            <a:off x="295664" y="4926014"/>
            <a:ext cx="2374281" cy="123111"/>
          </a:xfrm>
          <a:prstGeom prst="rect">
            <a:avLst/>
          </a:prstGeom>
        </p:spPr>
        <p:txBody>
          <a:bodyPr vert="horz" wrap="square" lIns="0" tIns="0" rIns="0" bIns="0" rtlCol="0">
            <a:spAutoFit/>
          </a:bodyPr>
          <a:lstStyle/>
          <a:p>
            <a:pPr marL="0" marR="0">
              <a:lnSpc>
                <a:spcPts val="977"/>
              </a:lnSpc>
              <a:spcBef>
                <a:spcPts val="0"/>
              </a:spcBef>
              <a:spcAft>
                <a:spcPts val="0"/>
              </a:spcAft>
            </a:pPr>
            <a:r>
              <a:rPr sz="700" dirty="0">
                <a:solidFill>
                  <a:srgbClr val="221E1F"/>
                </a:solidFill>
                <a:latin typeface="RTHAWL+ArialMT"/>
                <a:cs typeface="RTHAWL+ArialMT"/>
              </a:rPr>
              <a:t>[1] Click</a:t>
            </a:r>
            <a:r>
              <a:rPr sz="700" spc="346" dirty="0">
                <a:solidFill>
                  <a:srgbClr val="221E1F"/>
                </a:solidFill>
                <a:latin typeface="RTHAWL+ArialMT"/>
                <a:cs typeface="RTHAWL+ArialMT"/>
              </a:rPr>
              <a:t> </a:t>
            </a:r>
            <a:r>
              <a:rPr sz="700" spc="-15" dirty="0">
                <a:solidFill>
                  <a:srgbClr val="FFFFFF"/>
                </a:solidFill>
                <a:latin typeface="TSKVKU+ArialMT,Bold"/>
                <a:cs typeface="TSKVKU+ArialMT,Bold"/>
              </a:rPr>
              <a:t>BR</a:t>
            </a:r>
            <a:r>
              <a:rPr sz="700" spc="372" dirty="0">
                <a:solidFill>
                  <a:srgbClr val="FFFFFF"/>
                </a:solidFill>
                <a:latin typeface="TSKVKU+ArialMT,Bold"/>
                <a:cs typeface="TSKVKU+ArialMT,Bold"/>
              </a:rPr>
              <a:t> </a:t>
            </a:r>
            <a:r>
              <a:rPr sz="700" dirty="0">
                <a:solidFill>
                  <a:srgbClr val="221E1F"/>
                </a:solidFill>
                <a:latin typeface="RTHAWL+ArialMT"/>
                <a:cs typeface="RTHAWL+ArialMT"/>
              </a:rPr>
              <a:t>to</a:t>
            </a:r>
            <a:r>
              <a:rPr sz="700" spc="-13" dirty="0">
                <a:solidFill>
                  <a:srgbClr val="221E1F"/>
                </a:solidFill>
                <a:latin typeface="RTHAWL+ArialMT"/>
                <a:cs typeface="RTHAWL+ArialMT"/>
              </a:rPr>
              <a:t> </a:t>
            </a:r>
            <a:r>
              <a:rPr sz="700" dirty="0">
                <a:solidFill>
                  <a:srgbClr val="221E1F"/>
                </a:solidFill>
                <a:latin typeface="RTHAWL+ArialMT"/>
                <a:cs typeface="RTHAWL+ArialMT"/>
              </a:rPr>
              <a:t>start </a:t>
            </a:r>
            <a:r>
              <a:rPr sz="700" spc="-13" dirty="0">
                <a:solidFill>
                  <a:srgbClr val="221E1F"/>
                </a:solidFill>
                <a:latin typeface="RTHAWL+ArialMT"/>
                <a:cs typeface="RTHAWL+ArialMT"/>
              </a:rPr>
              <a:t>or</a:t>
            </a:r>
            <a:r>
              <a:rPr sz="700" dirty="0">
                <a:solidFill>
                  <a:srgbClr val="221E1F"/>
                </a:solidFill>
                <a:latin typeface="RTHAWL+ArialMT"/>
                <a:cs typeface="RTHAWL+ArialMT"/>
              </a:rPr>
              <a:t> </a:t>
            </a:r>
            <a:r>
              <a:rPr sz="700" spc="-12" dirty="0">
                <a:solidFill>
                  <a:srgbClr val="221E1F"/>
                </a:solidFill>
                <a:latin typeface="RTHAWL+ArialMT"/>
                <a:cs typeface="RTHAWL+ArialMT"/>
              </a:rPr>
              <a:t>s</a:t>
            </a:r>
            <a:r>
              <a:rPr lang="en-US" sz="700" spc="-12" dirty="0">
                <a:solidFill>
                  <a:srgbClr val="221E1F"/>
                </a:solidFill>
                <a:latin typeface="RTHAWL+ArialMT"/>
                <a:cs typeface="RTHAWL+ArialMT"/>
              </a:rPr>
              <a:t>top </a:t>
            </a:r>
            <a:r>
              <a:rPr lang="en-US" sz="700" dirty="0">
                <a:solidFill>
                  <a:srgbClr val="221E1F"/>
                </a:solidFill>
                <a:latin typeface="RTHAWL+ArialMT"/>
                <a:cs typeface="RTHAWL+ArialMT"/>
              </a:rPr>
              <a:t>blue light.</a:t>
            </a:r>
            <a:endParaRPr sz="700" spc="-27" dirty="0">
              <a:solidFill>
                <a:srgbClr val="221E1F"/>
              </a:solidFill>
              <a:latin typeface="RTHAWL+ArialMT"/>
              <a:cs typeface="RTHAWL+ArialM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3594100" cy="5397500"/>
          </a:xfrm>
          <a:prstGeom prst="rect">
            <a:avLst/>
          </a:prstGeom>
          <a:blipFill>
            <a:blip r:embed="rId2" cstate="print"/>
            <a:stretch>
              <a:fillRect/>
            </a:stretch>
          </a:blipFill>
        </p:spPr>
        <p:txBody>
          <a:bodyPr wrap="square" lIns="0" tIns="0" rIns="0" bIns="0" rtlCol="0">
            <a:spAutoFit/>
          </a:bodyPr>
          <a:lstStyle/>
          <a:p>
            <a:endParaRPr lang="zh-CN" altLang="en-US" dirty="0"/>
          </a:p>
        </p:txBody>
      </p:sp>
      <p:pic>
        <p:nvPicPr>
          <p:cNvPr id="25" name="图片 24">
            <a:extLst>
              <a:ext uri="{FF2B5EF4-FFF2-40B4-BE49-F238E27FC236}">
                <a16:creationId xmlns:a16="http://schemas.microsoft.com/office/drawing/2014/main" id="{38225A82-43FB-5C8A-6D95-24C58D6F93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 y="0"/>
            <a:ext cx="3593716" cy="5397500"/>
          </a:xfrm>
          <a:prstGeom prst="rect">
            <a:avLst/>
          </a:prstGeom>
        </p:spPr>
      </p:pic>
      <p:sp>
        <p:nvSpPr>
          <p:cNvPr id="3" name="object 3"/>
          <p:cNvSpPr txBox="1"/>
          <p:nvPr/>
        </p:nvSpPr>
        <p:spPr>
          <a:xfrm>
            <a:off x="716075" y="228304"/>
            <a:ext cx="1094904" cy="209419"/>
          </a:xfrm>
          <a:prstGeom prst="rect">
            <a:avLst/>
          </a:prstGeom>
        </p:spPr>
        <p:txBody>
          <a:bodyPr vert="horz" wrap="square" lIns="0" tIns="0" rIns="0" bIns="0" rtlCol="0">
            <a:spAutoFit/>
          </a:bodyPr>
          <a:lstStyle/>
          <a:p>
            <a:pPr marL="0" marR="0">
              <a:lnSpc>
                <a:spcPts val="1348"/>
              </a:lnSpc>
              <a:spcBef>
                <a:spcPts val="0"/>
              </a:spcBef>
              <a:spcAft>
                <a:spcPts val="0"/>
              </a:spcAft>
            </a:pPr>
            <a:r>
              <a:rPr sz="950" dirty="0">
                <a:solidFill>
                  <a:srgbClr val="50C5CF"/>
                </a:solidFill>
                <a:latin typeface="TSKVKU+ArialMT,Bold"/>
                <a:cs typeface="TSKVKU+ArialMT,Bold"/>
              </a:rPr>
              <a:t>Basic</a:t>
            </a:r>
            <a:r>
              <a:rPr sz="950" spc="31" dirty="0">
                <a:solidFill>
                  <a:srgbClr val="50C5CF"/>
                </a:solidFill>
                <a:latin typeface="TSKVKU+ArialMT,Bold"/>
                <a:cs typeface="TSKVKU+ArialMT,Bold"/>
              </a:rPr>
              <a:t> </a:t>
            </a:r>
            <a:r>
              <a:rPr sz="950" dirty="0">
                <a:solidFill>
                  <a:srgbClr val="50C5CF"/>
                </a:solidFill>
                <a:latin typeface="TSKVKU+ArialMT,Bold"/>
                <a:cs typeface="TSKVKU+ArialMT,Bold"/>
              </a:rPr>
              <a:t>Operation</a:t>
            </a:r>
          </a:p>
        </p:txBody>
      </p:sp>
      <p:sp>
        <p:nvSpPr>
          <p:cNvPr id="4" name="object 4"/>
          <p:cNvSpPr txBox="1"/>
          <p:nvPr/>
        </p:nvSpPr>
        <p:spPr>
          <a:xfrm>
            <a:off x="3226978" y="257081"/>
            <a:ext cx="197542" cy="168968"/>
          </a:xfrm>
          <a:prstGeom prst="rect">
            <a:avLst/>
          </a:prstGeom>
        </p:spPr>
        <p:txBody>
          <a:bodyPr vert="horz" wrap="square" lIns="0" tIns="0" rIns="0" bIns="0" rtlCol="0">
            <a:spAutoFit/>
          </a:bodyPr>
          <a:lstStyle/>
          <a:p>
            <a:pPr marL="0" marR="0">
              <a:lnSpc>
                <a:spcPts val="1030"/>
              </a:lnSpc>
              <a:spcBef>
                <a:spcPts val="0"/>
              </a:spcBef>
              <a:spcAft>
                <a:spcPts val="0"/>
              </a:spcAft>
            </a:pPr>
            <a:r>
              <a:rPr sz="750" dirty="0">
                <a:solidFill>
                  <a:srgbClr val="221E1F"/>
                </a:solidFill>
                <a:latin typeface="RTHAWL+ArialMT"/>
                <a:cs typeface="RTHAWL+ArialMT"/>
              </a:rPr>
              <a:t>8</a:t>
            </a:r>
          </a:p>
        </p:txBody>
      </p:sp>
      <p:sp>
        <p:nvSpPr>
          <p:cNvPr id="5" name="object 5"/>
          <p:cNvSpPr txBox="1"/>
          <p:nvPr/>
        </p:nvSpPr>
        <p:spPr>
          <a:xfrm>
            <a:off x="1537966" y="722930"/>
            <a:ext cx="386929" cy="259097"/>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Click</a:t>
            </a:r>
          </a:p>
          <a:p>
            <a:pPr marL="8567" marR="0">
              <a:lnSpc>
                <a:spcPts val="838"/>
              </a:lnSpc>
              <a:spcBef>
                <a:spcPts val="0"/>
              </a:spcBef>
              <a:spcAft>
                <a:spcPts val="0"/>
              </a:spcAft>
            </a:pPr>
            <a:r>
              <a:rPr sz="700" spc="-37" dirty="0">
                <a:solidFill>
                  <a:srgbClr val="221E1F"/>
                </a:solidFill>
                <a:latin typeface="RTHAWL+ArialMT"/>
                <a:cs typeface="RTHAWL+ArialMT"/>
              </a:rPr>
              <a:t>[Fig</a:t>
            </a:r>
            <a:r>
              <a:rPr sz="700" spc="18" dirty="0">
                <a:solidFill>
                  <a:srgbClr val="221E1F"/>
                </a:solidFill>
                <a:latin typeface="RTHAWL+ArialMT"/>
                <a:cs typeface="RTHAWL+ArialMT"/>
              </a:rPr>
              <a:t> </a:t>
            </a:r>
            <a:r>
              <a:rPr sz="700" spc="-38" dirty="0">
                <a:solidFill>
                  <a:srgbClr val="221E1F"/>
                </a:solidFill>
                <a:latin typeface="RTHAWL+ArialMT"/>
                <a:cs typeface="RTHAWL+ArialMT"/>
              </a:rPr>
              <a:t>6].</a:t>
            </a:r>
          </a:p>
        </p:txBody>
      </p:sp>
      <p:sp>
        <p:nvSpPr>
          <p:cNvPr id="6" name="object 6"/>
          <p:cNvSpPr txBox="1"/>
          <p:nvPr/>
        </p:nvSpPr>
        <p:spPr>
          <a:xfrm>
            <a:off x="1963469" y="722930"/>
            <a:ext cx="1333588"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to</a:t>
            </a:r>
            <a:r>
              <a:rPr sz="700" spc="-13" dirty="0">
                <a:solidFill>
                  <a:srgbClr val="221E1F"/>
                </a:solidFill>
                <a:latin typeface="RTHAWL+ArialMT"/>
                <a:cs typeface="RTHAWL+ArialMT"/>
              </a:rPr>
              <a:t> </a:t>
            </a:r>
            <a:r>
              <a:rPr sz="700" spc="-11" dirty="0">
                <a:solidFill>
                  <a:srgbClr val="221E1F"/>
                </a:solidFill>
                <a:latin typeface="RTHAWL+ArialMT"/>
                <a:cs typeface="RTHAWL+ArialMT"/>
              </a:rPr>
              <a:t>enter</a:t>
            </a:r>
            <a:r>
              <a:rPr sz="700" dirty="0">
                <a:solidFill>
                  <a:srgbClr val="221E1F"/>
                </a:solidFill>
                <a:latin typeface="RTHAWL+ArialMT"/>
                <a:cs typeface="RTHAWL+ArialMT"/>
              </a:rPr>
              <a:t> the setting</a:t>
            </a:r>
            <a:r>
              <a:rPr sz="700" spc="-10" dirty="0">
                <a:solidFill>
                  <a:srgbClr val="221E1F"/>
                </a:solidFill>
                <a:latin typeface="RTHAWL+ArialMT"/>
                <a:cs typeface="RTHAWL+ArialMT"/>
              </a:rPr>
              <a:t> </a:t>
            </a:r>
            <a:r>
              <a:rPr sz="700" dirty="0">
                <a:solidFill>
                  <a:srgbClr val="221E1F"/>
                </a:solidFill>
                <a:latin typeface="RTHAWL+ArialMT"/>
                <a:cs typeface="RTHAWL+ArialMT"/>
              </a:rPr>
              <a:t>interface</a:t>
            </a:r>
            <a:r>
              <a:rPr sz="700" spc="-10" dirty="0">
                <a:solidFill>
                  <a:srgbClr val="221E1F"/>
                </a:solidFill>
                <a:latin typeface="RTHAWL+ArialMT"/>
                <a:cs typeface="RTHAWL+ArialMT"/>
              </a:rPr>
              <a:t> </a:t>
            </a:r>
            <a:r>
              <a:rPr sz="700" spc="-13" dirty="0">
                <a:solidFill>
                  <a:srgbClr val="221E1F"/>
                </a:solidFill>
                <a:latin typeface="RTHAWL+ArialMT"/>
                <a:cs typeface="RTHAWL+ArialMT"/>
              </a:rPr>
              <a:t>as</a:t>
            </a:r>
          </a:p>
        </p:txBody>
      </p:sp>
      <p:sp>
        <p:nvSpPr>
          <p:cNvPr id="7" name="object 7"/>
          <p:cNvSpPr txBox="1"/>
          <p:nvPr/>
        </p:nvSpPr>
        <p:spPr>
          <a:xfrm>
            <a:off x="1537966" y="1057766"/>
            <a:ext cx="1792472" cy="440934"/>
          </a:xfrm>
          <a:prstGeom prst="rect">
            <a:avLst/>
          </a:prstGeom>
        </p:spPr>
        <p:txBody>
          <a:bodyPr vert="horz" wrap="square" lIns="0" tIns="0" rIns="0" bIns="0" rtlCol="0">
            <a:spAutoFit/>
          </a:bodyPr>
          <a:lstStyle/>
          <a:p>
            <a:pPr marL="0" marR="0">
              <a:lnSpc>
                <a:spcPts val="901"/>
              </a:lnSpc>
              <a:spcBef>
                <a:spcPts val="0"/>
              </a:spcBef>
              <a:spcAft>
                <a:spcPts val="0"/>
              </a:spcAft>
            </a:pPr>
            <a:r>
              <a:rPr sz="700" spc="-14" dirty="0">
                <a:solidFill>
                  <a:srgbClr val="221E1F"/>
                </a:solidFill>
                <a:latin typeface="RTHAWL+ArialMT"/>
                <a:cs typeface="RTHAWL+ArialMT"/>
              </a:rPr>
              <a:t>Set</a:t>
            </a:r>
            <a:r>
              <a:rPr sz="700" dirty="0">
                <a:solidFill>
                  <a:srgbClr val="221E1F"/>
                </a:solidFill>
                <a:latin typeface="RTHAWL+ArialMT"/>
                <a:cs typeface="RTHAWL+ArialMT"/>
              </a:rPr>
              <a:t> </a:t>
            </a:r>
            <a:r>
              <a:rPr sz="700" spc="-10" dirty="0">
                <a:solidFill>
                  <a:srgbClr val="221E1F"/>
                </a:solidFill>
                <a:latin typeface="RTHAWL+ArialMT"/>
                <a:cs typeface="RTHAWL+ArialMT"/>
              </a:rPr>
              <a:t>default</a:t>
            </a:r>
            <a:r>
              <a:rPr sz="700" dirty="0">
                <a:solidFill>
                  <a:srgbClr val="221E1F"/>
                </a:solidFill>
                <a:latin typeface="RTHAWL+ArialMT"/>
                <a:cs typeface="RTHAWL+ArialMT"/>
              </a:rPr>
              <a:t> </a:t>
            </a:r>
            <a:r>
              <a:rPr sz="700" spc="-12" dirty="0">
                <a:solidFill>
                  <a:srgbClr val="221E1F"/>
                </a:solidFill>
                <a:latin typeface="RTHAWL+ArialMT"/>
                <a:cs typeface="RTHAWL+ArialMT"/>
              </a:rPr>
              <a:t>parameter</a:t>
            </a:r>
            <a:r>
              <a:rPr sz="700" dirty="0">
                <a:solidFill>
                  <a:srgbClr val="221E1F"/>
                </a:solidFill>
                <a:latin typeface="RTHAWL+ArialMT"/>
                <a:cs typeface="RTHAWL+ArialMT"/>
              </a:rPr>
              <a:t> for </a:t>
            </a:r>
            <a:r>
              <a:rPr sz="700" spc="-12" dirty="0">
                <a:solidFill>
                  <a:srgbClr val="221E1F"/>
                </a:solidFill>
                <a:latin typeface="RTHAWL+ArialMT"/>
                <a:cs typeface="RTHAWL+ArialMT"/>
              </a:rPr>
              <a:t>each</a:t>
            </a:r>
            <a:r>
              <a:rPr sz="700" dirty="0">
                <a:solidFill>
                  <a:srgbClr val="221E1F"/>
                </a:solidFill>
                <a:latin typeface="RTHAWL+ArialMT"/>
                <a:cs typeface="RTHAWL+ArialMT"/>
              </a:rPr>
              <a:t> </a:t>
            </a:r>
            <a:r>
              <a:rPr sz="700" spc="-10" dirty="0">
                <a:solidFill>
                  <a:srgbClr val="221E1F"/>
                </a:solidFill>
                <a:latin typeface="RTHAWL+ArialMT"/>
                <a:cs typeface="RTHAWL+ArialMT"/>
              </a:rPr>
              <a:t>function.</a:t>
            </a:r>
          </a:p>
          <a:p>
            <a:pPr marL="0" marR="0">
              <a:lnSpc>
                <a:spcPts val="756"/>
              </a:lnSpc>
              <a:spcBef>
                <a:spcPts val="0"/>
              </a:spcBef>
              <a:spcAft>
                <a:spcPts val="0"/>
              </a:spcAft>
            </a:pPr>
            <a:r>
              <a:rPr sz="700" spc="-11" dirty="0">
                <a:solidFill>
                  <a:srgbClr val="221E1F"/>
                </a:solidFill>
                <a:latin typeface="RTHAWL+ArialMT"/>
                <a:cs typeface="RTHAWL+ArialMT"/>
              </a:rPr>
              <a:t>Please</a:t>
            </a:r>
            <a:r>
              <a:rPr sz="700" dirty="0">
                <a:solidFill>
                  <a:srgbClr val="221E1F"/>
                </a:solidFill>
                <a:latin typeface="RTHAWL+ArialMT"/>
                <a:cs typeface="RTHAWL+ArialMT"/>
              </a:rPr>
              <a:t> </a:t>
            </a:r>
            <a:r>
              <a:rPr sz="700" spc="-12" dirty="0">
                <a:solidFill>
                  <a:srgbClr val="221E1F"/>
                </a:solidFill>
                <a:latin typeface="RTHAWL+ArialMT"/>
                <a:cs typeface="RTHAWL+ArialMT"/>
              </a:rPr>
              <a:t>set</a:t>
            </a:r>
            <a:r>
              <a:rPr sz="700" dirty="0">
                <a:solidFill>
                  <a:srgbClr val="221E1F"/>
                </a:solidFill>
                <a:latin typeface="RTHAWL+ArialMT"/>
                <a:cs typeface="RTHAWL+ArialMT"/>
              </a:rPr>
              <a:t> </a:t>
            </a:r>
            <a:r>
              <a:rPr sz="700" spc="-10" dirty="0">
                <a:solidFill>
                  <a:srgbClr val="221E1F"/>
                </a:solidFill>
                <a:latin typeface="RTHAWL+ArialMT"/>
                <a:cs typeface="RTHAWL+ArialMT"/>
              </a:rPr>
              <a:t>default</a:t>
            </a:r>
            <a:r>
              <a:rPr sz="700" dirty="0">
                <a:solidFill>
                  <a:srgbClr val="221E1F"/>
                </a:solidFill>
                <a:latin typeface="RTHAWL+ArialMT"/>
                <a:cs typeface="RTHAWL+ArialMT"/>
              </a:rPr>
              <a:t> </a:t>
            </a:r>
            <a:r>
              <a:rPr sz="700" spc="-12" dirty="0">
                <a:solidFill>
                  <a:srgbClr val="221E1F"/>
                </a:solidFill>
                <a:latin typeface="RTHAWL+ArialMT"/>
                <a:cs typeface="RTHAWL+ArialMT"/>
              </a:rPr>
              <a:t>parameter</a:t>
            </a:r>
            <a:r>
              <a:rPr sz="700" dirty="0">
                <a:solidFill>
                  <a:srgbClr val="221E1F"/>
                </a:solidFill>
                <a:latin typeface="RTHAWL+ArialMT"/>
                <a:cs typeface="RTHAWL+ArialMT"/>
              </a:rPr>
              <a:t> for </a:t>
            </a:r>
            <a:r>
              <a:rPr sz="700" spc="-12" dirty="0">
                <a:solidFill>
                  <a:srgbClr val="221E1F"/>
                </a:solidFill>
                <a:latin typeface="RTHAWL+ArialMT"/>
                <a:cs typeface="RTHAWL+ArialMT"/>
              </a:rPr>
              <a:t>each</a:t>
            </a:r>
            <a:r>
              <a:rPr sz="700" dirty="0">
                <a:solidFill>
                  <a:srgbClr val="221E1F"/>
                </a:solidFill>
                <a:latin typeface="RTHAWL+ArialMT"/>
                <a:cs typeface="RTHAWL+ArialMT"/>
              </a:rPr>
              <a:t> </a:t>
            </a:r>
            <a:r>
              <a:rPr sz="700" spc="-10" dirty="0">
                <a:solidFill>
                  <a:srgbClr val="221E1F"/>
                </a:solidFill>
                <a:latin typeface="RTHAWL+ArialMT"/>
                <a:cs typeface="RTHAWL+ArialMT"/>
              </a:rPr>
              <a:t>level</a:t>
            </a:r>
          </a:p>
          <a:p>
            <a:pPr marL="0" marR="0">
              <a:lnSpc>
                <a:spcPts val="756"/>
              </a:lnSpc>
              <a:spcBef>
                <a:spcPts val="0"/>
              </a:spcBef>
              <a:spcAft>
                <a:spcPts val="0"/>
              </a:spcAft>
            </a:pPr>
            <a:r>
              <a:rPr sz="700" spc="-13" dirty="0">
                <a:solidFill>
                  <a:srgbClr val="221E1F"/>
                </a:solidFill>
                <a:latin typeface="RTHAWL+ArialMT"/>
                <a:cs typeface="RTHAWL+ArialMT"/>
              </a:rPr>
              <a:t>of</a:t>
            </a:r>
            <a:r>
              <a:rPr sz="700" dirty="0">
                <a:solidFill>
                  <a:srgbClr val="221E1F"/>
                </a:solidFill>
                <a:latin typeface="RTHAWL+ArialMT"/>
                <a:cs typeface="RTHAWL+ArialMT"/>
              </a:rPr>
              <a:t> rotation</a:t>
            </a:r>
            <a:r>
              <a:rPr sz="700" spc="-10" dirty="0">
                <a:solidFill>
                  <a:srgbClr val="221E1F"/>
                </a:solidFill>
                <a:latin typeface="RTHAWL+ArialMT"/>
                <a:cs typeface="RTHAWL+ArialMT"/>
              </a:rPr>
              <a:t> </a:t>
            </a:r>
            <a:r>
              <a:rPr sz="700" spc="-12" dirty="0">
                <a:solidFill>
                  <a:srgbClr val="221E1F"/>
                </a:solidFill>
                <a:latin typeface="RTHAWL+ArialMT"/>
                <a:cs typeface="RTHAWL+ArialMT"/>
              </a:rPr>
              <a:t>speed</a:t>
            </a:r>
            <a:r>
              <a:rPr sz="700" dirty="0">
                <a:solidFill>
                  <a:srgbClr val="221E1F"/>
                </a:solidFill>
                <a:latin typeface="RTHAWL+ArialMT"/>
                <a:cs typeface="RTHAWL+ArialMT"/>
              </a:rPr>
              <a:t> &amp;</a:t>
            </a:r>
            <a:r>
              <a:rPr sz="700" spc="-21" dirty="0">
                <a:solidFill>
                  <a:srgbClr val="221E1F"/>
                </a:solidFill>
                <a:latin typeface="RTHAWL+ArialMT"/>
                <a:cs typeface="RTHAWL+ArialMT"/>
              </a:rPr>
              <a:t> </a:t>
            </a:r>
            <a:r>
              <a:rPr sz="700" spc="-16" dirty="0">
                <a:solidFill>
                  <a:srgbClr val="221E1F"/>
                </a:solidFill>
                <a:latin typeface="RTHAWL+ArialMT"/>
                <a:cs typeface="RTHAWL+ArialMT"/>
              </a:rPr>
              <a:t>RF</a:t>
            </a:r>
            <a:r>
              <a:rPr sz="700" dirty="0">
                <a:solidFill>
                  <a:srgbClr val="221E1F"/>
                </a:solidFill>
                <a:latin typeface="RTHAWL+ArialMT"/>
                <a:cs typeface="RTHAWL+ArialMT"/>
              </a:rPr>
              <a:t> &amp;</a:t>
            </a:r>
            <a:r>
              <a:rPr sz="700" spc="-21" dirty="0">
                <a:solidFill>
                  <a:srgbClr val="221E1F"/>
                </a:solidFill>
                <a:latin typeface="RTHAWL+ArialMT"/>
                <a:cs typeface="RTHAWL+ArialMT"/>
              </a:rPr>
              <a:t> </a:t>
            </a:r>
            <a:r>
              <a:rPr sz="700" spc="-17" dirty="0">
                <a:solidFill>
                  <a:srgbClr val="221E1F"/>
                </a:solidFill>
                <a:latin typeface="RTHAWL+ArialMT"/>
                <a:cs typeface="RTHAWL+ArialMT"/>
              </a:rPr>
              <a:t>EMS</a:t>
            </a:r>
            <a:r>
              <a:rPr sz="700" dirty="0">
                <a:solidFill>
                  <a:srgbClr val="221E1F"/>
                </a:solidFill>
                <a:latin typeface="RTHAWL+ArialMT"/>
                <a:cs typeface="RTHAWL+ArialMT"/>
              </a:rPr>
              <a:t> </a:t>
            </a:r>
            <a:r>
              <a:rPr sz="700" spc="-13" dirty="0">
                <a:solidFill>
                  <a:srgbClr val="221E1F"/>
                </a:solidFill>
                <a:latin typeface="RTHAWL+ArialMT"/>
                <a:cs typeface="RTHAWL+ArialMT"/>
              </a:rPr>
              <a:t>and</a:t>
            </a:r>
            <a:r>
              <a:rPr sz="700" dirty="0">
                <a:solidFill>
                  <a:srgbClr val="221E1F"/>
                </a:solidFill>
                <a:latin typeface="RTHAWL+ArialMT"/>
                <a:cs typeface="RTHAWL+ArialMT"/>
              </a:rPr>
              <a:t> </a:t>
            </a:r>
            <a:r>
              <a:rPr sz="700" spc="-11" dirty="0">
                <a:solidFill>
                  <a:srgbClr val="221E1F"/>
                </a:solidFill>
                <a:latin typeface="RTHAWL+ArialMT"/>
                <a:cs typeface="RTHAWL+ArialMT"/>
              </a:rPr>
              <a:t>working</a:t>
            </a:r>
          </a:p>
          <a:p>
            <a:pPr marL="0" marR="0">
              <a:lnSpc>
                <a:spcPts val="756"/>
              </a:lnSpc>
              <a:spcBef>
                <a:spcPts val="0"/>
              </a:spcBef>
              <a:spcAft>
                <a:spcPts val="0"/>
              </a:spcAft>
            </a:pPr>
            <a:r>
              <a:rPr sz="700" spc="-10" dirty="0">
                <a:solidFill>
                  <a:srgbClr val="221E1F"/>
                </a:solidFill>
                <a:latin typeface="RTHAWL+ArialMT"/>
                <a:cs typeface="RTHAWL+ArialMT"/>
              </a:rPr>
              <a:t>time</a:t>
            </a:r>
            <a:r>
              <a:rPr sz="700" dirty="0">
                <a:solidFill>
                  <a:srgbClr val="221E1F"/>
                </a:solidFill>
                <a:latin typeface="RTHAWL+ArialMT"/>
                <a:cs typeface="RTHAWL+ArialMT"/>
              </a:rPr>
              <a:t> </a:t>
            </a:r>
            <a:r>
              <a:rPr sz="700" spc="-11" dirty="0">
                <a:solidFill>
                  <a:srgbClr val="221E1F"/>
                </a:solidFill>
                <a:latin typeface="RTHAWL+ArialMT"/>
                <a:cs typeface="RTHAWL+ArialMT"/>
              </a:rPr>
              <a:t>according</a:t>
            </a:r>
            <a:r>
              <a:rPr sz="700" dirty="0">
                <a:solidFill>
                  <a:srgbClr val="221E1F"/>
                </a:solidFill>
                <a:latin typeface="RTHAWL+ArialMT"/>
                <a:cs typeface="RTHAWL+ArialMT"/>
              </a:rPr>
              <a:t> to</a:t>
            </a:r>
            <a:r>
              <a:rPr sz="700" spc="-13" dirty="0">
                <a:solidFill>
                  <a:srgbClr val="221E1F"/>
                </a:solidFill>
                <a:latin typeface="RTHAWL+ArialMT"/>
                <a:cs typeface="RTHAWL+ArialMT"/>
              </a:rPr>
              <a:t> </a:t>
            </a:r>
            <a:r>
              <a:rPr sz="700" spc="-12" dirty="0">
                <a:solidFill>
                  <a:srgbClr val="221E1F"/>
                </a:solidFill>
                <a:latin typeface="RTHAWL+ArialMT"/>
                <a:cs typeface="RTHAWL+ArialMT"/>
              </a:rPr>
              <a:t>your</a:t>
            </a:r>
            <a:r>
              <a:rPr sz="700" dirty="0">
                <a:solidFill>
                  <a:srgbClr val="221E1F"/>
                </a:solidFill>
                <a:latin typeface="RTHAWL+ArialMT"/>
                <a:cs typeface="RTHAWL+ArialMT"/>
              </a:rPr>
              <a:t> </a:t>
            </a:r>
            <a:r>
              <a:rPr sz="700" spc="-13" dirty="0">
                <a:solidFill>
                  <a:srgbClr val="221E1F"/>
                </a:solidFill>
                <a:latin typeface="RTHAWL+ArialMT"/>
                <a:cs typeface="RTHAWL+ArialMT"/>
              </a:rPr>
              <a:t>need.</a:t>
            </a:r>
          </a:p>
        </p:txBody>
      </p:sp>
      <p:sp>
        <p:nvSpPr>
          <p:cNvPr id="8" name="object 8"/>
          <p:cNvSpPr txBox="1"/>
          <p:nvPr/>
        </p:nvSpPr>
        <p:spPr>
          <a:xfrm>
            <a:off x="1537966" y="1536185"/>
            <a:ext cx="1751966" cy="248711"/>
          </a:xfrm>
          <a:prstGeom prst="rect">
            <a:avLst/>
          </a:prstGeom>
        </p:spPr>
        <p:txBody>
          <a:bodyPr vert="horz" wrap="square" lIns="0" tIns="0" rIns="0" bIns="0" rtlCol="0">
            <a:spAutoFit/>
          </a:bodyPr>
          <a:lstStyle/>
          <a:p>
            <a:pPr marL="0" marR="0">
              <a:lnSpc>
                <a:spcPts val="901"/>
              </a:lnSpc>
              <a:spcBef>
                <a:spcPts val="0"/>
              </a:spcBef>
              <a:spcAft>
                <a:spcPts val="0"/>
              </a:spcAft>
            </a:pPr>
            <a:r>
              <a:rPr sz="700" spc="-19" dirty="0">
                <a:solidFill>
                  <a:srgbClr val="221E1F"/>
                </a:solidFill>
                <a:latin typeface="RTHAWL+ArialMT"/>
                <a:cs typeface="RTHAWL+ArialMT"/>
              </a:rPr>
              <a:t>[1]</a:t>
            </a:r>
            <a:r>
              <a:rPr sz="700" dirty="0">
                <a:solidFill>
                  <a:srgbClr val="221E1F"/>
                </a:solidFill>
                <a:latin typeface="RTHAWL+ArialMT"/>
                <a:cs typeface="RTHAWL+ArialMT"/>
              </a:rPr>
              <a:t> </a:t>
            </a:r>
            <a:r>
              <a:rPr sz="700" spc="-21" dirty="0">
                <a:solidFill>
                  <a:srgbClr val="221E1F"/>
                </a:solidFill>
                <a:latin typeface="RTHAWL+ArialMT"/>
                <a:cs typeface="RTHAWL+ArialMT"/>
              </a:rPr>
              <a:t>Select</a:t>
            </a:r>
            <a:r>
              <a:rPr sz="700" dirty="0">
                <a:solidFill>
                  <a:srgbClr val="221E1F"/>
                </a:solidFill>
                <a:latin typeface="RTHAWL+ArialMT"/>
                <a:cs typeface="RTHAWL+ArialMT"/>
              </a:rPr>
              <a:t> </a:t>
            </a:r>
            <a:r>
              <a:rPr sz="700" spc="-19" dirty="0">
                <a:solidFill>
                  <a:srgbClr val="221E1F"/>
                </a:solidFill>
                <a:latin typeface="RTHAWL+ArialMT"/>
                <a:cs typeface="RTHAWL+ArialMT"/>
              </a:rPr>
              <a:t>the</a:t>
            </a:r>
            <a:r>
              <a:rPr sz="700" dirty="0">
                <a:solidFill>
                  <a:srgbClr val="221E1F"/>
                </a:solidFill>
                <a:latin typeface="RTHAWL+ArialMT"/>
                <a:cs typeface="RTHAWL+ArialMT"/>
              </a:rPr>
              <a:t> </a:t>
            </a:r>
            <a:r>
              <a:rPr sz="700" spc="-20" dirty="0">
                <a:solidFill>
                  <a:srgbClr val="221E1F"/>
                </a:solidFill>
                <a:latin typeface="RTHAWL+ArialMT"/>
                <a:cs typeface="RTHAWL+ArialMT"/>
              </a:rPr>
              <a:t>level</a:t>
            </a:r>
            <a:r>
              <a:rPr sz="700" dirty="0">
                <a:solidFill>
                  <a:srgbClr val="221E1F"/>
                </a:solidFill>
                <a:latin typeface="RTHAWL+ArialMT"/>
                <a:cs typeface="RTHAWL+ArialMT"/>
              </a:rPr>
              <a:t> </a:t>
            </a:r>
            <a:r>
              <a:rPr sz="700" spc="-19" dirty="0">
                <a:solidFill>
                  <a:srgbClr val="221E1F"/>
                </a:solidFill>
                <a:latin typeface="RTHAWL+ArialMT"/>
                <a:cs typeface="RTHAWL+ArialMT"/>
              </a:rPr>
              <a:t>for</a:t>
            </a:r>
            <a:r>
              <a:rPr sz="700" dirty="0">
                <a:solidFill>
                  <a:srgbClr val="221E1F"/>
                </a:solidFill>
                <a:latin typeface="RTHAWL+ArialMT"/>
                <a:cs typeface="RTHAWL+ArialMT"/>
              </a:rPr>
              <a:t> </a:t>
            </a:r>
            <a:r>
              <a:rPr sz="700" spc="-20" dirty="0">
                <a:solidFill>
                  <a:srgbClr val="221E1F"/>
                </a:solidFill>
                <a:latin typeface="RTHAWL+ArialMT"/>
                <a:cs typeface="RTHAWL+ArialMT"/>
              </a:rPr>
              <a:t>corresponding</a:t>
            </a:r>
            <a:r>
              <a:rPr sz="700" dirty="0">
                <a:solidFill>
                  <a:srgbClr val="221E1F"/>
                </a:solidFill>
                <a:latin typeface="RTHAWL+ArialMT"/>
                <a:cs typeface="RTHAWL+ArialMT"/>
              </a:rPr>
              <a:t> </a:t>
            </a:r>
            <a:r>
              <a:rPr sz="700" spc="-24" dirty="0">
                <a:solidFill>
                  <a:srgbClr val="221E1F"/>
                </a:solidFill>
                <a:latin typeface="RTHAWL+ArialMT"/>
                <a:cs typeface="RTHAWL+ArialMT"/>
              </a:rPr>
              <a:t>mode</a:t>
            </a:r>
          </a:p>
          <a:p>
            <a:pPr marL="119510" marR="0">
              <a:lnSpc>
                <a:spcPts val="756"/>
              </a:lnSpc>
              <a:spcBef>
                <a:spcPts val="0"/>
              </a:spcBef>
              <a:spcAft>
                <a:spcPts val="0"/>
              </a:spcAft>
            </a:pPr>
            <a:r>
              <a:rPr sz="700" spc="-22" dirty="0">
                <a:solidFill>
                  <a:srgbClr val="221E1F"/>
                </a:solidFill>
                <a:latin typeface="RTHAWL+ArialMT"/>
                <a:cs typeface="RTHAWL+ArialMT"/>
              </a:rPr>
              <a:t>or</a:t>
            </a:r>
            <a:r>
              <a:rPr sz="700" dirty="0">
                <a:solidFill>
                  <a:srgbClr val="221E1F"/>
                </a:solidFill>
                <a:latin typeface="RTHAWL+ArialMT"/>
                <a:cs typeface="RTHAWL+ArialMT"/>
              </a:rPr>
              <a:t> </a:t>
            </a:r>
            <a:r>
              <a:rPr sz="700" spc="-20" dirty="0">
                <a:solidFill>
                  <a:srgbClr val="221E1F"/>
                </a:solidFill>
                <a:latin typeface="RTHAWL+ArialMT"/>
                <a:cs typeface="RTHAWL+ArialMT"/>
              </a:rPr>
              <a:t>working</a:t>
            </a:r>
            <a:r>
              <a:rPr sz="700" dirty="0">
                <a:solidFill>
                  <a:srgbClr val="221E1F"/>
                </a:solidFill>
                <a:latin typeface="RTHAWL+ArialMT"/>
                <a:cs typeface="RTHAWL+ArialMT"/>
              </a:rPr>
              <a:t> </a:t>
            </a:r>
            <a:r>
              <a:rPr sz="700" spc="-20" dirty="0">
                <a:solidFill>
                  <a:srgbClr val="221E1F"/>
                </a:solidFill>
                <a:latin typeface="RTHAWL+ArialMT"/>
                <a:cs typeface="RTHAWL+ArialMT"/>
              </a:rPr>
              <a:t>time.</a:t>
            </a:r>
          </a:p>
        </p:txBody>
      </p:sp>
      <p:sp>
        <p:nvSpPr>
          <p:cNvPr id="9" name="object 9"/>
          <p:cNvSpPr txBox="1"/>
          <p:nvPr/>
        </p:nvSpPr>
        <p:spPr>
          <a:xfrm>
            <a:off x="1625504" y="1815210"/>
            <a:ext cx="401074"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spc="-11" dirty="0">
                <a:solidFill>
                  <a:srgbClr val="221E1F"/>
                </a:solidFill>
                <a:latin typeface="RTHAWL+ArialMT"/>
                <a:cs typeface="RTHAWL+ArialMT"/>
              </a:rPr>
              <a:t>Notice:</a:t>
            </a:r>
          </a:p>
        </p:txBody>
      </p:sp>
      <p:sp>
        <p:nvSpPr>
          <p:cNvPr id="10" name="object 10"/>
          <p:cNvSpPr txBox="1"/>
          <p:nvPr/>
        </p:nvSpPr>
        <p:spPr>
          <a:xfrm>
            <a:off x="1625504" y="1911316"/>
            <a:ext cx="1706098" cy="248711"/>
          </a:xfrm>
          <a:prstGeom prst="rect">
            <a:avLst/>
          </a:prstGeom>
        </p:spPr>
        <p:txBody>
          <a:bodyPr vert="horz" wrap="square" lIns="0" tIns="0" rIns="0" bIns="0" rtlCol="0">
            <a:spAutoFit/>
          </a:bodyPr>
          <a:lstStyle/>
          <a:p>
            <a:pPr marL="0" marR="0">
              <a:lnSpc>
                <a:spcPts val="901"/>
              </a:lnSpc>
              <a:spcBef>
                <a:spcPts val="0"/>
              </a:spcBef>
              <a:spcAft>
                <a:spcPts val="0"/>
              </a:spcAft>
            </a:pPr>
            <a:r>
              <a:rPr sz="700" spc="-13" dirty="0">
                <a:solidFill>
                  <a:srgbClr val="221E1F"/>
                </a:solidFill>
                <a:latin typeface="RTHAWL+ArialMT"/>
                <a:cs typeface="RTHAWL+ArialMT"/>
              </a:rPr>
              <a:t>The</a:t>
            </a:r>
            <a:r>
              <a:rPr sz="700" dirty="0">
                <a:solidFill>
                  <a:srgbClr val="221E1F"/>
                </a:solidFill>
                <a:latin typeface="RTHAWL+ArialMT"/>
                <a:cs typeface="RTHAWL+ArialMT"/>
              </a:rPr>
              <a:t> </a:t>
            </a:r>
            <a:r>
              <a:rPr sz="700" spc="-10" dirty="0">
                <a:solidFill>
                  <a:srgbClr val="221E1F"/>
                </a:solidFill>
                <a:latin typeface="RTHAWL+ArialMT"/>
                <a:cs typeface="RTHAWL+ArialMT"/>
              </a:rPr>
              <a:t>default</a:t>
            </a:r>
            <a:r>
              <a:rPr sz="700" dirty="0">
                <a:solidFill>
                  <a:srgbClr val="221E1F"/>
                </a:solidFill>
                <a:latin typeface="RTHAWL+ArialMT"/>
                <a:cs typeface="RTHAWL+ArialMT"/>
              </a:rPr>
              <a:t> </a:t>
            </a:r>
            <a:r>
              <a:rPr sz="700" spc="-11" dirty="0">
                <a:solidFill>
                  <a:srgbClr val="221E1F"/>
                </a:solidFill>
                <a:latin typeface="RTHAWL+ArialMT"/>
                <a:cs typeface="RTHAWL+ArialMT"/>
              </a:rPr>
              <a:t>working</a:t>
            </a:r>
            <a:r>
              <a:rPr sz="700" dirty="0">
                <a:solidFill>
                  <a:srgbClr val="221E1F"/>
                </a:solidFill>
                <a:latin typeface="RTHAWL+ArialMT"/>
                <a:cs typeface="RTHAWL+ArialMT"/>
              </a:rPr>
              <a:t> </a:t>
            </a:r>
            <a:r>
              <a:rPr sz="700" spc="-10" dirty="0">
                <a:solidFill>
                  <a:srgbClr val="221E1F"/>
                </a:solidFill>
                <a:latin typeface="RTHAWL+ArialMT"/>
                <a:cs typeface="RTHAWL+ArialMT"/>
              </a:rPr>
              <a:t>time</a:t>
            </a:r>
            <a:r>
              <a:rPr sz="700" dirty="0">
                <a:solidFill>
                  <a:srgbClr val="221E1F"/>
                </a:solidFill>
                <a:latin typeface="RTHAWL+ArialMT"/>
                <a:cs typeface="RTHAWL+ArialMT"/>
              </a:rPr>
              <a:t> is</a:t>
            </a:r>
            <a:r>
              <a:rPr sz="700" spc="-13" dirty="0">
                <a:solidFill>
                  <a:srgbClr val="221E1F"/>
                </a:solidFill>
                <a:latin typeface="RTHAWL+ArialMT"/>
                <a:cs typeface="RTHAWL+ArialMT"/>
              </a:rPr>
              <a:t> 30</a:t>
            </a:r>
            <a:r>
              <a:rPr sz="700" dirty="0">
                <a:solidFill>
                  <a:srgbClr val="221E1F"/>
                </a:solidFill>
                <a:latin typeface="RTHAWL+ArialMT"/>
                <a:cs typeface="RTHAWL+ArialMT"/>
              </a:rPr>
              <a:t> </a:t>
            </a:r>
            <a:r>
              <a:rPr sz="700" spc="-11" dirty="0">
                <a:solidFill>
                  <a:srgbClr val="221E1F"/>
                </a:solidFill>
                <a:latin typeface="RTHAWL+ArialMT"/>
                <a:cs typeface="RTHAWL+ArialMT"/>
              </a:rPr>
              <a:t>minutes.</a:t>
            </a:r>
          </a:p>
          <a:p>
            <a:pPr marL="0" marR="0">
              <a:lnSpc>
                <a:spcPts val="756"/>
              </a:lnSpc>
              <a:spcBef>
                <a:spcPts val="0"/>
              </a:spcBef>
              <a:spcAft>
                <a:spcPts val="0"/>
              </a:spcAft>
            </a:pPr>
            <a:r>
              <a:rPr sz="700" spc="-13" dirty="0">
                <a:solidFill>
                  <a:srgbClr val="221E1F"/>
                </a:solidFill>
                <a:latin typeface="RTHAWL+ArialMT"/>
                <a:cs typeface="RTHAWL+ArialMT"/>
              </a:rPr>
              <a:t>The</a:t>
            </a:r>
            <a:r>
              <a:rPr sz="700" dirty="0">
                <a:solidFill>
                  <a:srgbClr val="221E1F"/>
                </a:solidFill>
                <a:latin typeface="RTHAWL+ArialMT"/>
                <a:cs typeface="RTHAWL+ArialMT"/>
              </a:rPr>
              <a:t> </a:t>
            </a:r>
            <a:r>
              <a:rPr sz="700" spc="-13" dirty="0">
                <a:solidFill>
                  <a:srgbClr val="221E1F"/>
                </a:solidFill>
                <a:latin typeface="RTHAWL+ArialMT"/>
                <a:cs typeface="RTHAWL+ArialMT"/>
              </a:rPr>
              <a:t>maximal</a:t>
            </a:r>
            <a:r>
              <a:rPr sz="700" dirty="0">
                <a:solidFill>
                  <a:srgbClr val="221E1F"/>
                </a:solidFill>
                <a:latin typeface="RTHAWL+ArialMT"/>
                <a:cs typeface="RTHAWL+ArialMT"/>
              </a:rPr>
              <a:t> </a:t>
            </a:r>
            <a:r>
              <a:rPr sz="700" spc="-11" dirty="0">
                <a:solidFill>
                  <a:srgbClr val="221E1F"/>
                </a:solidFill>
                <a:latin typeface="RTHAWL+ArialMT"/>
                <a:cs typeface="RTHAWL+ArialMT"/>
              </a:rPr>
              <a:t>working</a:t>
            </a:r>
            <a:r>
              <a:rPr sz="700" dirty="0">
                <a:solidFill>
                  <a:srgbClr val="221E1F"/>
                </a:solidFill>
                <a:latin typeface="RTHAWL+ArialMT"/>
                <a:cs typeface="RTHAWL+ArialMT"/>
              </a:rPr>
              <a:t> </a:t>
            </a:r>
            <a:r>
              <a:rPr sz="700" spc="-10" dirty="0">
                <a:solidFill>
                  <a:srgbClr val="221E1F"/>
                </a:solidFill>
                <a:latin typeface="RTHAWL+ArialMT"/>
                <a:cs typeface="RTHAWL+ArialMT"/>
              </a:rPr>
              <a:t>time</a:t>
            </a:r>
            <a:r>
              <a:rPr sz="700" dirty="0">
                <a:solidFill>
                  <a:srgbClr val="221E1F"/>
                </a:solidFill>
                <a:latin typeface="RTHAWL+ArialMT"/>
                <a:cs typeface="RTHAWL+ArialMT"/>
              </a:rPr>
              <a:t> is</a:t>
            </a:r>
            <a:r>
              <a:rPr sz="700" spc="-13" dirty="0">
                <a:solidFill>
                  <a:srgbClr val="221E1F"/>
                </a:solidFill>
                <a:latin typeface="RTHAWL+ArialMT"/>
                <a:cs typeface="RTHAWL+ArialMT"/>
              </a:rPr>
              <a:t> 99</a:t>
            </a:r>
            <a:r>
              <a:rPr sz="700" dirty="0">
                <a:solidFill>
                  <a:srgbClr val="221E1F"/>
                </a:solidFill>
                <a:latin typeface="RTHAWL+ArialMT"/>
                <a:cs typeface="RTHAWL+ArialMT"/>
              </a:rPr>
              <a:t> </a:t>
            </a:r>
            <a:r>
              <a:rPr sz="700" spc="-11" dirty="0">
                <a:solidFill>
                  <a:srgbClr val="221E1F"/>
                </a:solidFill>
                <a:latin typeface="RTHAWL+ArialMT"/>
                <a:cs typeface="RTHAWL+ArialMT"/>
              </a:rPr>
              <a:t>minutes.</a:t>
            </a:r>
          </a:p>
        </p:txBody>
      </p:sp>
      <p:sp>
        <p:nvSpPr>
          <p:cNvPr id="11" name="object 11"/>
          <p:cNvSpPr txBox="1"/>
          <p:nvPr/>
        </p:nvSpPr>
        <p:spPr>
          <a:xfrm>
            <a:off x="1516766" y="2242717"/>
            <a:ext cx="664120" cy="277543"/>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[2] Click</a:t>
            </a:r>
          </a:p>
          <a:p>
            <a:pPr marL="119581" marR="0">
              <a:lnSpc>
                <a:spcPts val="901"/>
              </a:lnSpc>
              <a:spcBef>
                <a:spcPts val="82"/>
              </a:spcBef>
              <a:spcAft>
                <a:spcPts val="0"/>
              </a:spcAft>
            </a:pPr>
            <a:r>
              <a:rPr sz="700" spc="-16" dirty="0">
                <a:solidFill>
                  <a:srgbClr val="221E1F"/>
                </a:solidFill>
                <a:latin typeface="RTHAWL+ArialMT"/>
                <a:cs typeface="RTHAWL+ArialMT"/>
              </a:rPr>
              <a:t>parameter.</a:t>
            </a:r>
          </a:p>
        </p:txBody>
      </p:sp>
      <p:sp>
        <p:nvSpPr>
          <p:cNvPr id="12" name="object 12"/>
          <p:cNvSpPr txBox="1"/>
          <p:nvPr/>
        </p:nvSpPr>
        <p:spPr>
          <a:xfrm>
            <a:off x="2205348" y="2242717"/>
            <a:ext cx="209830"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spc="-13" dirty="0">
                <a:solidFill>
                  <a:srgbClr val="221E1F"/>
                </a:solidFill>
                <a:latin typeface="RTHAWL+ArialMT"/>
                <a:cs typeface="RTHAWL+ArialMT"/>
              </a:rPr>
              <a:t>or</a:t>
            </a:r>
          </a:p>
        </p:txBody>
      </p:sp>
      <p:sp>
        <p:nvSpPr>
          <p:cNvPr id="13" name="object 13"/>
          <p:cNvSpPr txBox="1"/>
          <p:nvPr/>
        </p:nvSpPr>
        <p:spPr>
          <a:xfrm>
            <a:off x="2688405" y="2242717"/>
            <a:ext cx="602040"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to</a:t>
            </a:r>
            <a:r>
              <a:rPr sz="700" spc="-13" dirty="0">
                <a:solidFill>
                  <a:srgbClr val="221E1F"/>
                </a:solidFill>
                <a:latin typeface="RTHAWL+ArialMT"/>
                <a:cs typeface="RTHAWL+ArialMT"/>
              </a:rPr>
              <a:t> </a:t>
            </a:r>
            <a:r>
              <a:rPr sz="700" spc="-11" dirty="0">
                <a:solidFill>
                  <a:srgbClr val="221E1F"/>
                </a:solidFill>
                <a:latin typeface="RTHAWL+ArialMT"/>
                <a:cs typeface="RTHAWL+ArialMT"/>
              </a:rPr>
              <a:t>adjust</a:t>
            </a:r>
            <a:r>
              <a:rPr sz="700" dirty="0">
                <a:solidFill>
                  <a:srgbClr val="221E1F"/>
                </a:solidFill>
                <a:latin typeface="RTHAWL+ArialMT"/>
                <a:cs typeface="RTHAWL+ArialMT"/>
              </a:rPr>
              <a:t> the</a:t>
            </a:r>
          </a:p>
        </p:txBody>
      </p:sp>
      <p:sp>
        <p:nvSpPr>
          <p:cNvPr id="14" name="object 14"/>
          <p:cNvSpPr txBox="1"/>
          <p:nvPr/>
        </p:nvSpPr>
        <p:spPr>
          <a:xfrm>
            <a:off x="1506481" y="2614154"/>
            <a:ext cx="432088"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spc="-19" dirty="0">
                <a:solidFill>
                  <a:srgbClr val="221E1F"/>
                </a:solidFill>
                <a:latin typeface="RTHAWL+ArialMT"/>
                <a:cs typeface="RTHAWL+ArialMT"/>
              </a:rPr>
              <a:t>[3]</a:t>
            </a:r>
            <a:r>
              <a:rPr sz="700" dirty="0">
                <a:solidFill>
                  <a:srgbClr val="221E1F"/>
                </a:solidFill>
                <a:latin typeface="RTHAWL+ArialMT"/>
                <a:cs typeface="RTHAWL+ArialMT"/>
              </a:rPr>
              <a:t> </a:t>
            </a:r>
            <a:r>
              <a:rPr sz="700" spc="-19" dirty="0">
                <a:solidFill>
                  <a:srgbClr val="221E1F"/>
                </a:solidFill>
                <a:latin typeface="RTHAWL+ArialMT"/>
                <a:cs typeface="RTHAWL+ArialMT"/>
              </a:rPr>
              <a:t>Click</a:t>
            </a:r>
          </a:p>
        </p:txBody>
      </p:sp>
      <p:sp>
        <p:nvSpPr>
          <p:cNvPr id="15" name="object 15"/>
          <p:cNvSpPr txBox="1"/>
          <p:nvPr/>
        </p:nvSpPr>
        <p:spPr>
          <a:xfrm>
            <a:off x="2211796" y="2614154"/>
            <a:ext cx="1224522"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spc="-18" dirty="0">
                <a:solidFill>
                  <a:srgbClr val="221E1F"/>
                </a:solidFill>
                <a:latin typeface="RTHAWL+ArialMT"/>
                <a:cs typeface="RTHAWL+ArialMT"/>
              </a:rPr>
              <a:t>to</a:t>
            </a:r>
            <a:r>
              <a:rPr sz="700" dirty="0">
                <a:solidFill>
                  <a:srgbClr val="221E1F"/>
                </a:solidFill>
                <a:latin typeface="RTHAWL+ArialMT"/>
                <a:cs typeface="RTHAWL+ArialMT"/>
              </a:rPr>
              <a:t> </a:t>
            </a:r>
            <a:r>
              <a:rPr sz="700" spc="-17" dirty="0">
                <a:solidFill>
                  <a:srgbClr val="221E1F"/>
                </a:solidFill>
                <a:latin typeface="RTHAWL+ArialMT"/>
                <a:cs typeface="RTHAWL+ArialMT"/>
              </a:rPr>
              <a:t>finish</a:t>
            </a:r>
            <a:r>
              <a:rPr sz="700" dirty="0">
                <a:solidFill>
                  <a:srgbClr val="221E1F"/>
                </a:solidFill>
                <a:latin typeface="RTHAWL+ArialMT"/>
                <a:cs typeface="RTHAWL+ArialMT"/>
              </a:rPr>
              <a:t> </a:t>
            </a:r>
            <a:r>
              <a:rPr sz="700" spc="-19" dirty="0">
                <a:solidFill>
                  <a:srgbClr val="221E1F"/>
                </a:solidFill>
                <a:latin typeface="RTHAWL+ArialMT"/>
                <a:cs typeface="RTHAWL+ArialMT"/>
              </a:rPr>
              <a:t>adjusting</a:t>
            </a:r>
            <a:r>
              <a:rPr sz="700" dirty="0">
                <a:solidFill>
                  <a:srgbClr val="221E1F"/>
                </a:solidFill>
                <a:latin typeface="RTHAWL+ArialMT"/>
                <a:cs typeface="RTHAWL+ArialMT"/>
              </a:rPr>
              <a:t> </a:t>
            </a:r>
            <a:r>
              <a:rPr sz="700" spc="-25" dirty="0">
                <a:solidFill>
                  <a:srgbClr val="221E1F"/>
                </a:solidFill>
                <a:latin typeface="RTHAWL+ArialMT"/>
                <a:cs typeface="RTHAWL+ArialMT"/>
              </a:rPr>
              <a:t>parameter.</a:t>
            </a:r>
          </a:p>
        </p:txBody>
      </p:sp>
      <p:sp>
        <p:nvSpPr>
          <p:cNvPr id="16" name="object 16"/>
          <p:cNvSpPr txBox="1"/>
          <p:nvPr/>
        </p:nvSpPr>
        <p:spPr>
          <a:xfrm>
            <a:off x="698210" y="2702116"/>
            <a:ext cx="413039"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50C5CF"/>
                </a:solidFill>
                <a:latin typeface="RTHAWL+ArialMT"/>
                <a:cs typeface="RTHAWL+ArialMT"/>
              </a:rPr>
              <a:t>[</a:t>
            </a:r>
            <a:r>
              <a:rPr sz="700" spc="-13" dirty="0">
                <a:solidFill>
                  <a:srgbClr val="50C5CF"/>
                </a:solidFill>
                <a:latin typeface="RTHAWL+ArialMT"/>
                <a:cs typeface="RTHAWL+ArialMT"/>
              </a:rPr>
              <a:t> </a:t>
            </a:r>
            <a:r>
              <a:rPr sz="700" spc="-38" dirty="0">
                <a:solidFill>
                  <a:srgbClr val="50C5CF"/>
                </a:solidFill>
                <a:latin typeface="RTHAWL+ArialMT"/>
                <a:cs typeface="RTHAWL+ArialMT"/>
              </a:rPr>
              <a:t>Fig</a:t>
            </a:r>
            <a:r>
              <a:rPr sz="700" spc="19" dirty="0">
                <a:solidFill>
                  <a:srgbClr val="50C5CF"/>
                </a:solidFill>
                <a:latin typeface="RTHAWL+ArialMT"/>
                <a:cs typeface="RTHAWL+ArialMT"/>
              </a:rPr>
              <a:t> </a:t>
            </a:r>
            <a:r>
              <a:rPr sz="700" dirty="0">
                <a:solidFill>
                  <a:srgbClr val="50C5CF"/>
                </a:solidFill>
                <a:latin typeface="RTHAWL+ArialMT"/>
                <a:cs typeface="RTHAWL+ArialMT"/>
              </a:rPr>
              <a:t>6</a:t>
            </a:r>
            <a:r>
              <a:rPr sz="700" spc="-19" dirty="0">
                <a:solidFill>
                  <a:srgbClr val="50C5CF"/>
                </a:solidFill>
                <a:latin typeface="RTHAWL+ArialMT"/>
                <a:cs typeface="RTHAWL+ArialMT"/>
              </a:rPr>
              <a:t> </a:t>
            </a:r>
            <a:r>
              <a:rPr sz="700" dirty="0">
                <a:solidFill>
                  <a:srgbClr val="50C5CF"/>
                </a:solidFill>
                <a:latin typeface="RTHAWL+ArialMT"/>
                <a:cs typeface="RTHAWL+ArialMT"/>
              </a:rPr>
              <a:t>]</a:t>
            </a:r>
          </a:p>
        </p:txBody>
      </p:sp>
      <p:sp>
        <p:nvSpPr>
          <p:cNvPr id="17" name="object 17"/>
          <p:cNvSpPr txBox="1"/>
          <p:nvPr/>
        </p:nvSpPr>
        <p:spPr>
          <a:xfrm>
            <a:off x="1506481" y="2877829"/>
            <a:ext cx="1881018" cy="277543"/>
          </a:xfrm>
          <a:prstGeom prst="rect">
            <a:avLst/>
          </a:prstGeom>
        </p:spPr>
        <p:txBody>
          <a:bodyPr vert="horz" wrap="square" lIns="0" tIns="0" rIns="0" bIns="0" rtlCol="0">
            <a:spAutoFit/>
          </a:bodyPr>
          <a:lstStyle/>
          <a:p>
            <a:pPr marL="0" marR="0">
              <a:lnSpc>
                <a:spcPts val="901"/>
              </a:lnSpc>
              <a:spcBef>
                <a:spcPts val="0"/>
              </a:spcBef>
              <a:spcAft>
                <a:spcPts val="0"/>
              </a:spcAft>
            </a:pPr>
            <a:r>
              <a:rPr sz="700" spc="-19" dirty="0">
                <a:solidFill>
                  <a:srgbClr val="221E1F"/>
                </a:solidFill>
                <a:latin typeface="RTHAWL+ArialMT"/>
                <a:cs typeface="RTHAWL+ArialMT"/>
              </a:rPr>
              <a:t>[4]</a:t>
            </a:r>
            <a:r>
              <a:rPr sz="700" dirty="0">
                <a:solidFill>
                  <a:srgbClr val="221E1F"/>
                </a:solidFill>
                <a:latin typeface="RTHAWL+ArialMT"/>
                <a:cs typeface="RTHAWL+ArialMT"/>
              </a:rPr>
              <a:t> </a:t>
            </a:r>
            <a:r>
              <a:rPr sz="700" spc="-21" dirty="0">
                <a:solidFill>
                  <a:srgbClr val="221E1F"/>
                </a:solidFill>
                <a:latin typeface="RTHAWL+ArialMT"/>
                <a:cs typeface="RTHAWL+ArialMT"/>
              </a:rPr>
              <a:t>Press</a:t>
            </a:r>
            <a:r>
              <a:rPr sz="700" dirty="0">
                <a:solidFill>
                  <a:srgbClr val="221E1F"/>
                </a:solidFill>
                <a:latin typeface="RTHAWL+ArialMT"/>
                <a:cs typeface="RTHAWL+ArialMT"/>
              </a:rPr>
              <a:t> </a:t>
            </a:r>
            <a:r>
              <a:rPr sz="700" spc="-22" dirty="0">
                <a:solidFill>
                  <a:srgbClr val="221E1F"/>
                </a:solidFill>
                <a:latin typeface="RTHAWL+ArialMT"/>
                <a:cs typeface="RTHAWL+ArialMT"/>
              </a:rPr>
              <a:t>and</a:t>
            </a:r>
            <a:r>
              <a:rPr sz="700" dirty="0">
                <a:solidFill>
                  <a:srgbClr val="221E1F"/>
                </a:solidFill>
                <a:latin typeface="RTHAWL+ArialMT"/>
                <a:cs typeface="RTHAWL+ArialMT"/>
              </a:rPr>
              <a:t> </a:t>
            </a:r>
            <a:r>
              <a:rPr sz="700" spc="-19" dirty="0">
                <a:solidFill>
                  <a:srgbClr val="221E1F"/>
                </a:solidFill>
                <a:latin typeface="RTHAWL+ArialMT"/>
                <a:cs typeface="RTHAWL+ArialMT"/>
              </a:rPr>
              <a:t>hold</a:t>
            </a:r>
            <a:r>
              <a:rPr sz="700" dirty="0">
                <a:solidFill>
                  <a:srgbClr val="221E1F"/>
                </a:solidFill>
                <a:latin typeface="RTHAWL+ArialMT"/>
                <a:cs typeface="RTHAWL+ArialMT"/>
              </a:rPr>
              <a:t> </a:t>
            </a:r>
            <a:r>
              <a:rPr sz="700" spc="-19" dirty="0">
                <a:solidFill>
                  <a:srgbClr val="221E1F"/>
                </a:solidFill>
                <a:latin typeface="RTHAWL+ArialMT"/>
                <a:cs typeface="RTHAWL+ArialMT"/>
              </a:rPr>
              <a:t>the</a:t>
            </a:r>
            <a:r>
              <a:rPr sz="700" spc="198" dirty="0">
                <a:solidFill>
                  <a:srgbClr val="221E1F"/>
                </a:solidFill>
                <a:latin typeface="RTHAWL+ArialMT"/>
                <a:cs typeface="RTHAWL+ArialMT"/>
              </a:rPr>
              <a:t> </a:t>
            </a:r>
            <a:r>
              <a:rPr sz="750" baseline="11331" dirty="0">
                <a:solidFill>
                  <a:srgbClr val="50C5CF"/>
                </a:solidFill>
                <a:latin typeface="AAWUAN+PirulenRg-Regular"/>
                <a:cs typeface="AAWUAN+PirulenRg-Regular"/>
              </a:rPr>
              <a:t>reset</a:t>
            </a:r>
            <a:r>
              <a:rPr sz="750" spc="383" baseline="11331" dirty="0">
                <a:solidFill>
                  <a:srgbClr val="50C5CF"/>
                </a:solidFill>
                <a:latin typeface="Times New Roman"/>
                <a:cs typeface="Times New Roman"/>
              </a:rPr>
              <a:t> </a:t>
            </a:r>
            <a:r>
              <a:rPr sz="700" spc="-20" dirty="0">
                <a:solidFill>
                  <a:srgbClr val="221E1F"/>
                </a:solidFill>
                <a:latin typeface="RTHAWL+ArialMT"/>
                <a:cs typeface="RTHAWL+ArialMT"/>
              </a:rPr>
              <a:t>button</a:t>
            </a:r>
            <a:r>
              <a:rPr sz="700" dirty="0">
                <a:solidFill>
                  <a:srgbClr val="221E1F"/>
                </a:solidFill>
                <a:latin typeface="RTHAWL+ArialMT"/>
                <a:cs typeface="RTHAWL+ArialMT"/>
              </a:rPr>
              <a:t> </a:t>
            </a:r>
            <a:r>
              <a:rPr sz="700" spc="-19" dirty="0">
                <a:solidFill>
                  <a:srgbClr val="221E1F"/>
                </a:solidFill>
                <a:latin typeface="RTHAWL+ArialMT"/>
                <a:cs typeface="RTHAWL+ArialMT"/>
              </a:rPr>
              <a:t>for</a:t>
            </a:r>
            <a:r>
              <a:rPr sz="700" dirty="0">
                <a:solidFill>
                  <a:srgbClr val="221E1F"/>
                </a:solidFill>
                <a:latin typeface="RTHAWL+ArialMT"/>
                <a:cs typeface="RTHAWL+ArialMT"/>
              </a:rPr>
              <a:t> </a:t>
            </a:r>
            <a:r>
              <a:rPr sz="700" spc="-19" dirty="0">
                <a:solidFill>
                  <a:srgbClr val="221E1F"/>
                </a:solidFill>
                <a:latin typeface="RTHAWL+ArialMT"/>
                <a:cs typeface="RTHAWL+ArialMT"/>
              </a:rPr>
              <a:t>4-5</a:t>
            </a:r>
          </a:p>
          <a:p>
            <a:pPr marL="119520" marR="0">
              <a:lnSpc>
                <a:spcPts val="901"/>
              </a:lnSpc>
              <a:spcBef>
                <a:spcPts val="82"/>
              </a:spcBef>
              <a:spcAft>
                <a:spcPts val="0"/>
              </a:spcAft>
            </a:pPr>
            <a:r>
              <a:rPr sz="700" spc="-22" dirty="0">
                <a:solidFill>
                  <a:srgbClr val="221E1F"/>
                </a:solidFill>
                <a:latin typeface="RTHAWL+ArialMT"/>
                <a:cs typeface="RTHAWL+ArialMT"/>
              </a:rPr>
              <a:t>seconds</a:t>
            </a:r>
            <a:r>
              <a:rPr sz="700" dirty="0">
                <a:solidFill>
                  <a:srgbClr val="221E1F"/>
                </a:solidFill>
                <a:latin typeface="RTHAWL+ArialMT"/>
                <a:cs typeface="RTHAWL+ArialMT"/>
              </a:rPr>
              <a:t> </a:t>
            </a:r>
            <a:r>
              <a:rPr sz="700" spc="-14" dirty="0">
                <a:solidFill>
                  <a:srgbClr val="221E1F"/>
                </a:solidFill>
                <a:latin typeface="RTHAWL+ArialMT"/>
                <a:cs typeface="RTHAWL+ArialMT"/>
              </a:rPr>
              <a:t>if</a:t>
            </a:r>
            <a:r>
              <a:rPr sz="700" dirty="0">
                <a:solidFill>
                  <a:srgbClr val="221E1F"/>
                </a:solidFill>
                <a:latin typeface="RTHAWL+ArialMT"/>
                <a:cs typeface="RTHAWL+ArialMT"/>
              </a:rPr>
              <a:t> </a:t>
            </a:r>
            <a:r>
              <a:rPr sz="700" spc="-21" dirty="0">
                <a:solidFill>
                  <a:srgbClr val="221E1F"/>
                </a:solidFill>
                <a:latin typeface="RTHAWL+ArialMT"/>
                <a:cs typeface="RTHAWL+ArialMT"/>
              </a:rPr>
              <a:t>you</a:t>
            </a:r>
            <a:r>
              <a:rPr sz="700" dirty="0">
                <a:solidFill>
                  <a:srgbClr val="221E1F"/>
                </a:solidFill>
                <a:latin typeface="RTHAWL+ArialMT"/>
                <a:cs typeface="RTHAWL+ArialMT"/>
              </a:rPr>
              <a:t> </a:t>
            </a:r>
            <a:r>
              <a:rPr sz="700" spc="-23" dirty="0">
                <a:solidFill>
                  <a:srgbClr val="221E1F"/>
                </a:solidFill>
                <a:latin typeface="RTHAWL+ArialMT"/>
                <a:cs typeface="RTHAWL+ArialMT"/>
              </a:rPr>
              <a:t>want</a:t>
            </a:r>
            <a:r>
              <a:rPr sz="700" spc="11" dirty="0">
                <a:solidFill>
                  <a:srgbClr val="221E1F"/>
                </a:solidFill>
                <a:latin typeface="RTHAWL+ArialMT"/>
                <a:cs typeface="RTHAWL+ArialMT"/>
              </a:rPr>
              <a:t> </a:t>
            </a:r>
            <a:r>
              <a:rPr sz="700" spc="-16" dirty="0">
                <a:solidFill>
                  <a:srgbClr val="221E1F"/>
                </a:solidFill>
                <a:latin typeface="RTHAWL+ArialMT"/>
                <a:cs typeface="RTHAWL+ArialMT"/>
              </a:rPr>
              <a:t>to</a:t>
            </a:r>
            <a:r>
              <a:rPr sz="700" dirty="0">
                <a:solidFill>
                  <a:srgbClr val="221E1F"/>
                </a:solidFill>
                <a:latin typeface="RTHAWL+ArialMT"/>
                <a:cs typeface="RTHAWL+ArialMT"/>
              </a:rPr>
              <a:t> </a:t>
            </a:r>
            <a:r>
              <a:rPr sz="700" spc="-20" dirty="0">
                <a:solidFill>
                  <a:srgbClr val="221E1F"/>
                </a:solidFill>
                <a:latin typeface="RTHAWL+ArialMT"/>
                <a:cs typeface="RTHAWL+ArialMT"/>
              </a:rPr>
              <a:t>reset</a:t>
            </a:r>
            <a:r>
              <a:rPr sz="700" dirty="0">
                <a:solidFill>
                  <a:srgbClr val="221E1F"/>
                </a:solidFill>
                <a:latin typeface="RTHAWL+ArialMT"/>
                <a:cs typeface="RTHAWL+ArialMT"/>
              </a:rPr>
              <a:t> </a:t>
            </a:r>
            <a:r>
              <a:rPr sz="700" spc="-18" dirty="0">
                <a:solidFill>
                  <a:srgbClr val="221E1F"/>
                </a:solidFill>
                <a:latin typeface="RTHAWL+ArialMT"/>
                <a:cs typeface="RTHAWL+ArialMT"/>
              </a:rPr>
              <a:t>all</a:t>
            </a:r>
            <a:r>
              <a:rPr sz="700" dirty="0">
                <a:solidFill>
                  <a:srgbClr val="221E1F"/>
                </a:solidFill>
                <a:latin typeface="RTHAWL+ArialMT"/>
                <a:cs typeface="RTHAWL+ArialMT"/>
              </a:rPr>
              <a:t> </a:t>
            </a:r>
            <a:r>
              <a:rPr sz="700" spc="-25" dirty="0">
                <a:solidFill>
                  <a:srgbClr val="221E1F"/>
                </a:solidFill>
                <a:latin typeface="RTHAWL+ArialMT"/>
                <a:cs typeface="RTHAWL+ArialMT"/>
              </a:rPr>
              <a:t>parameter.</a:t>
            </a:r>
          </a:p>
        </p:txBody>
      </p:sp>
      <p:sp>
        <p:nvSpPr>
          <p:cNvPr id="18" name="object 18"/>
          <p:cNvSpPr txBox="1"/>
          <p:nvPr/>
        </p:nvSpPr>
        <p:spPr>
          <a:xfrm>
            <a:off x="1525424" y="3512798"/>
            <a:ext cx="977786" cy="158025"/>
          </a:xfrm>
          <a:prstGeom prst="rect">
            <a:avLst/>
          </a:prstGeom>
        </p:spPr>
        <p:txBody>
          <a:bodyPr vert="horz" wrap="square" lIns="0" tIns="0" rIns="0" bIns="0" rtlCol="0">
            <a:spAutoFit/>
          </a:bodyPr>
          <a:lstStyle/>
          <a:p>
            <a:pPr marL="0" marR="0">
              <a:lnSpc>
                <a:spcPts val="944"/>
              </a:lnSpc>
              <a:spcBef>
                <a:spcPts val="0"/>
              </a:spcBef>
              <a:spcAft>
                <a:spcPts val="0"/>
              </a:spcAft>
            </a:pPr>
            <a:r>
              <a:rPr sz="700" spc="-29" dirty="0">
                <a:solidFill>
                  <a:srgbClr val="221E1F"/>
                </a:solidFill>
                <a:latin typeface="TSKVKU+ArialMT,Bold"/>
                <a:cs typeface="TSKVKU+ArialMT,Bold"/>
              </a:rPr>
              <a:t>Turn</a:t>
            </a:r>
            <a:r>
              <a:rPr sz="700" spc="28" dirty="0">
                <a:solidFill>
                  <a:srgbClr val="221E1F"/>
                </a:solidFill>
                <a:latin typeface="TSKVKU+ArialMT,Bold"/>
                <a:cs typeface="TSKVKU+ArialMT,Bold"/>
              </a:rPr>
              <a:t> </a:t>
            </a:r>
            <a:r>
              <a:rPr sz="700" spc="-11" dirty="0">
                <a:solidFill>
                  <a:srgbClr val="221E1F"/>
                </a:solidFill>
                <a:latin typeface="TSKVKU+ArialMT,Bold"/>
                <a:cs typeface="TSKVKU+ArialMT,Bold"/>
              </a:rPr>
              <a:t>off</a:t>
            </a:r>
            <a:r>
              <a:rPr sz="700" spc="16" dirty="0">
                <a:solidFill>
                  <a:srgbClr val="221E1F"/>
                </a:solidFill>
                <a:latin typeface="TSKVKU+ArialMT,Bold"/>
                <a:cs typeface="TSKVKU+ArialMT,Bold"/>
              </a:rPr>
              <a:t> </a:t>
            </a:r>
            <a:r>
              <a:rPr sz="700" spc="-11" dirty="0">
                <a:solidFill>
                  <a:srgbClr val="221E1F"/>
                </a:solidFill>
                <a:latin typeface="TSKVKU+ArialMT,Bold"/>
                <a:cs typeface="TSKVKU+ArialMT,Bold"/>
              </a:rPr>
              <a:t>the</a:t>
            </a:r>
            <a:r>
              <a:rPr sz="700" spc="11" dirty="0">
                <a:solidFill>
                  <a:srgbClr val="221E1F"/>
                </a:solidFill>
                <a:latin typeface="TSKVKU+ArialMT,Bold"/>
                <a:cs typeface="TSKVKU+ArialMT,Bold"/>
              </a:rPr>
              <a:t> </a:t>
            </a:r>
            <a:r>
              <a:rPr sz="700" spc="-13" dirty="0">
                <a:solidFill>
                  <a:srgbClr val="221E1F"/>
                </a:solidFill>
                <a:latin typeface="TSKVKU+ArialMT,Bold"/>
                <a:cs typeface="TSKVKU+ArialMT,Bold"/>
              </a:rPr>
              <a:t>machine</a:t>
            </a:r>
          </a:p>
        </p:txBody>
      </p:sp>
      <p:sp>
        <p:nvSpPr>
          <p:cNvPr id="19" name="object 19"/>
          <p:cNvSpPr txBox="1"/>
          <p:nvPr/>
        </p:nvSpPr>
        <p:spPr>
          <a:xfrm>
            <a:off x="1508147" y="3917002"/>
            <a:ext cx="326322" cy="696450"/>
          </a:xfrm>
          <a:prstGeom prst="rect">
            <a:avLst/>
          </a:prstGeom>
        </p:spPr>
        <p:txBody>
          <a:bodyPr vert="horz" wrap="square" lIns="0" tIns="0" rIns="0" bIns="0" rtlCol="0">
            <a:spAutoFit/>
          </a:bodyPr>
          <a:lstStyle/>
          <a:p>
            <a:pPr marL="6631" marR="0">
              <a:lnSpc>
                <a:spcPts val="901"/>
              </a:lnSpc>
              <a:spcBef>
                <a:spcPts val="0"/>
              </a:spcBef>
              <a:spcAft>
                <a:spcPts val="0"/>
              </a:spcAft>
            </a:pPr>
            <a:r>
              <a:rPr sz="700" dirty="0">
                <a:solidFill>
                  <a:srgbClr val="221E1F"/>
                </a:solidFill>
                <a:latin typeface="RTHAWL+ArialMT"/>
                <a:cs typeface="RTHAWL+ArialMT"/>
              </a:rPr>
              <a:t>Click</a:t>
            </a:r>
          </a:p>
          <a:p>
            <a:pPr marL="0" marR="0">
              <a:lnSpc>
                <a:spcPts val="901"/>
              </a:lnSpc>
              <a:spcBef>
                <a:spcPts val="3380"/>
              </a:spcBef>
              <a:spcAft>
                <a:spcPts val="0"/>
              </a:spcAft>
            </a:pPr>
            <a:r>
              <a:rPr sz="700" dirty="0">
                <a:solidFill>
                  <a:srgbClr val="221E1F"/>
                </a:solidFill>
                <a:latin typeface="RTHAWL+ArialMT"/>
                <a:cs typeface="RTHAWL+ArialMT"/>
              </a:rPr>
              <a:t>Click</a:t>
            </a:r>
          </a:p>
        </p:txBody>
      </p:sp>
      <p:sp>
        <p:nvSpPr>
          <p:cNvPr id="20" name="object 20"/>
          <p:cNvSpPr txBox="1"/>
          <p:nvPr/>
        </p:nvSpPr>
        <p:spPr>
          <a:xfrm>
            <a:off x="1892450" y="3917002"/>
            <a:ext cx="1414973" cy="696450"/>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221E1F"/>
                </a:solidFill>
                <a:latin typeface="RTHAWL+ArialMT"/>
                <a:cs typeface="RTHAWL+ArialMT"/>
              </a:rPr>
              <a:t>to</a:t>
            </a:r>
            <a:r>
              <a:rPr sz="700" spc="-13" dirty="0">
                <a:solidFill>
                  <a:srgbClr val="221E1F"/>
                </a:solidFill>
                <a:latin typeface="RTHAWL+ArialMT"/>
                <a:cs typeface="RTHAWL+ArialMT"/>
              </a:rPr>
              <a:t> </a:t>
            </a:r>
            <a:r>
              <a:rPr sz="700" spc="-11" dirty="0">
                <a:solidFill>
                  <a:srgbClr val="221E1F"/>
                </a:solidFill>
                <a:latin typeface="RTHAWL+ArialMT"/>
                <a:cs typeface="RTHAWL+ArialMT"/>
              </a:rPr>
              <a:t>enter</a:t>
            </a:r>
            <a:r>
              <a:rPr sz="700" dirty="0">
                <a:solidFill>
                  <a:srgbClr val="221E1F"/>
                </a:solidFill>
                <a:latin typeface="RTHAWL+ArialMT"/>
                <a:cs typeface="RTHAWL+ArialMT"/>
              </a:rPr>
              <a:t> the interface</a:t>
            </a:r>
            <a:r>
              <a:rPr sz="700" spc="-10" dirty="0">
                <a:solidFill>
                  <a:srgbClr val="221E1F"/>
                </a:solidFill>
                <a:latin typeface="RTHAWL+ArialMT"/>
                <a:cs typeface="RTHAWL+ArialMT"/>
              </a:rPr>
              <a:t> </a:t>
            </a:r>
            <a:r>
              <a:rPr sz="700" spc="-13" dirty="0">
                <a:solidFill>
                  <a:srgbClr val="221E1F"/>
                </a:solidFill>
                <a:latin typeface="RTHAWL+ArialMT"/>
                <a:cs typeface="RTHAWL+ArialMT"/>
              </a:rPr>
              <a:t>as</a:t>
            </a:r>
            <a:r>
              <a:rPr sz="700" spc="72" dirty="0">
                <a:solidFill>
                  <a:srgbClr val="221E1F"/>
                </a:solidFill>
                <a:latin typeface="RTHAWL+ArialMT"/>
                <a:cs typeface="RTHAWL+ArialMT"/>
              </a:rPr>
              <a:t> </a:t>
            </a:r>
            <a:r>
              <a:rPr sz="700" dirty="0">
                <a:solidFill>
                  <a:srgbClr val="221E1F"/>
                </a:solidFill>
                <a:latin typeface="RTHAWL+ArialMT"/>
                <a:cs typeface="RTHAWL+ArialMT"/>
              </a:rPr>
              <a:t>[</a:t>
            </a:r>
            <a:r>
              <a:rPr sz="700" spc="-13" dirty="0">
                <a:solidFill>
                  <a:srgbClr val="221E1F"/>
                </a:solidFill>
                <a:latin typeface="RTHAWL+ArialMT"/>
                <a:cs typeface="RTHAWL+ArialMT"/>
              </a:rPr>
              <a:t> </a:t>
            </a:r>
            <a:r>
              <a:rPr sz="700" spc="-38" dirty="0">
                <a:solidFill>
                  <a:srgbClr val="221E1F"/>
                </a:solidFill>
                <a:latin typeface="RTHAWL+ArialMT"/>
                <a:cs typeface="RTHAWL+ArialMT"/>
              </a:rPr>
              <a:t>Fig</a:t>
            </a:r>
            <a:r>
              <a:rPr sz="700" spc="19" dirty="0">
                <a:solidFill>
                  <a:srgbClr val="221E1F"/>
                </a:solidFill>
                <a:latin typeface="RTHAWL+ArialMT"/>
                <a:cs typeface="RTHAWL+ArialMT"/>
              </a:rPr>
              <a:t> </a:t>
            </a:r>
            <a:r>
              <a:rPr sz="700" dirty="0">
                <a:solidFill>
                  <a:srgbClr val="221E1F"/>
                </a:solidFill>
                <a:latin typeface="RTHAWL+ArialMT"/>
                <a:cs typeface="RTHAWL+ArialMT"/>
              </a:rPr>
              <a:t>7</a:t>
            </a:r>
            <a:r>
              <a:rPr sz="700" spc="-19" dirty="0">
                <a:solidFill>
                  <a:srgbClr val="221E1F"/>
                </a:solidFill>
                <a:latin typeface="RTHAWL+ArialMT"/>
                <a:cs typeface="RTHAWL+ArialMT"/>
              </a:rPr>
              <a:t> </a:t>
            </a:r>
            <a:r>
              <a:rPr sz="700" dirty="0">
                <a:solidFill>
                  <a:srgbClr val="221E1F"/>
                </a:solidFill>
                <a:latin typeface="RTHAWL+ArialMT"/>
                <a:cs typeface="RTHAWL+ArialMT"/>
              </a:rPr>
              <a:t>]</a:t>
            </a:r>
            <a:r>
              <a:rPr sz="700" spc="-32" dirty="0">
                <a:solidFill>
                  <a:srgbClr val="221E1F"/>
                </a:solidFill>
                <a:latin typeface="RTHAWL+ArialMT"/>
                <a:cs typeface="RTHAWL+ArialMT"/>
              </a:rPr>
              <a:t> </a:t>
            </a:r>
            <a:r>
              <a:rPr sz="700" dirty="0">
                <a:solidFill>
                  <a:srgbClr val="221E1F"/>
                </a:solidFill>
                <a:latin typeface="RTHAWL+ArialMT"/>
                <a:cs typeface="RTHAWL+ArialMT"/>
              </a:rPr>
              <a:t>.</a:t>
            </a:r>
          </a:p>
          <a:p>
            <a:pPr marL="160781" marR="0">
              <a:lnSpc>
                <a:spcPts val="901"/>
              </a:lnSpc>
              <a:spcBef>
                <a:spcPts val="3372"/>
              </a:spcBef>
              <a:spcAft>
                <a:spcPts val="0"/>
              </a:spcAft>
            </a:pPr>
            <a:r>
              <a:rPr sz="700" dirty="0">
                <a:solidFill>
                  <a:srgbClr val="221E1F"/>
                </a:solidFill>
                <a:latin typeface="RTHAWL+ArialMT"/>
                <a:cs typeface="RTHAWL+ArialMT"/>
              </a:rPr>
              <a:t>to</a:t>
            </a:r>
            <a:r>
              <a:rPr sz="700" spc="-13" dirty="0">
                <a:solidFill>
                  <a:srgbClr val="221E1F"/>
                </a:solidFill>
                <a:latin typeface="RTHAWL+ArialMT"/>
                <a:cs typeface="RTHAWL+ArialMT"/>
              </a:rPr>
              <a:t> </a:t>
            </a:r>
            <a:r>
              <a:rPr sz="700" dirty="0">
                <a:solidFill>
                  <a:srgbClr val="221E1F"/>
                </a:solidFill>
                <a:latin typeface="RTHAWL+ArialMT"/>
                <a:cs typeface="RTHAWL+ArialMT"/>
              </a:rPr>
              <a:t>turn</a:t>
            </a:r>
            <a:r>
              <a:rPr sz="700" spc="-10" dirty="0">
                <a:solidFill>
                  <a:srgbClr val="221E1F"/>
                </a:solidFill>
                <a:latin typeface="RTHAWL+ArialMT"/>
                <a:cs typeface="RTHAWL+ArialMT"/>
              </a:rPr>
              <a:t> </a:t>
            </a:r>
            <a:r>
              <a:rPr sz="700" spc="-16" dirty="0">
                <a:solidFill>
                  <a:srgbClr val="221E1F"/>
                </a:solidFill>
                <a:latin typeface="RTHAWL+ArialMT"/>
                <a:cs typeface="RTHAWL+ArialMT"/>
              </a:rPr>
              <a:t>off</a:t>
            </a:r>
            <a:r>
              <a:rPr sz="700" dirty="0">
                <a:solidFill>
                  <a:srgbClr val="221E1F"/>
                </a:solidFill>
                <a:latin typeface="RTHAWL+ArialMT"/>
                <a:cs typeface="RTHAWL+ArialMT"/>
              </a:rPr>
              <a:t> the </a:t>
            </a:r>
            <a:r>
              <a:rPr sz="700" spc="-12" dirty="0">
                <a:solidFill>
                  <a:srgbClr val="221E1F"/>
                </a:solidFill>
                <a:latin typeface="RTHAWL+ArialMT"/>
                <a:cs typeface="RTHAWL+ArialMT"/>
              </a:rPr>
              <a:t>machine.</a:t>
            </a:r>
          </a:p>
        </p:txBody>
      </p:sp>
      <p:sp>
        <p:nvSpPr>
          <p:cNvPr id="21" name="object 21"/>
          <p:cNvSpPr txBox="1"/>
          <p:nvPr/>
        </p:nvSpPr>
        <p:spPr>
          <a:xfrm>
            <a:off x="698210" y="5077044"/>
            <a:ext cx="413039" cy="152605"/>
          </a:xfrm>
          <a:prstGeom prst="rect">
            <a:avLst/>
          </a:prstGeom>
        </p:spPr>
        <p:txBody>
          <a:bodyPr vert="horz" wrap="square" lIns="0" tIns="0" rIns="0" bIns="0" rtlCol="0">
            <a:spAutoFit/>
          </a:bodyPr>
          <a:lstStyle/>
          <a:p>
            <a:pPr marL="0" marR="0">
              <a:lnSpc>
                <a:spcPts val="901"/>
              </a:lnSpc>
              <a:spcBef>
                <a:spcPts val="0"/>
              </a:spcBef>
              <a:spcAft>
                <a:spcPts val="0"/>
              </a:spcAft>
            </a:pPr>
            <a:r>
              <a:rPr sz="700" dirty="0">
                <a:solidFill>
                  <a:srgbClr val="50C5CF"/>
                </a:solidFill>
                <a:latin typeface="RTHAWL+ArialMT"/>
                <a:cs typeface="RTHAWL+ArialMT"/>
              </a:rPr>
              <a:t>[</a:t>
            </a:r>
            <a:r>
              <a:rPr sz="700" spc="-13" dirty="0">
                <a:solidFill>
                  <a:srgbClr val="50C5CF"/>
                </a:solidFill>
                <a:latin typeface="RTHAWL+ArialMT"/>
                <a:cs typeface="RTHAWL+ArialMT"/>
              </a:rPr>
              <a:t> </a:t>
            </a:r>
            <a:r>
              <a:rPr sz="700" spc="-38" dirty="0">
                <a:solidFill>
                  <a:srgbClr val="50C5CF"/>
                </a:solidFill>
                <a:latin typeface="RTHAWL+ArialMT"/>
                <a:cs typeface="RTHAWL+ArialMT"/>
              </a:rPr>
              <a:t>Fig</a:t>
            </a:r>
            <a:r>
              <a:rPr sz="700" spc="19" dirty="0">
                <a:solidFill>
                  <a:srgbClr val="50C5CF"/>
                </a:solidFill>
                <a:latin typeface="RTHAWL+ArialMT"/>
                <a:cs typeface="RTHAWL+ArialMT"/>
              </a:rPr>
              <a:t> </a:t>
            </a:r>
            <a:r>
              <a:rPr sz="700" dirty="0">
                <a:solidFill>
                  <a:srgbClr val="50C5CF"/>
                </a:solidFill>
                <a:latin typeface="RTHAWL+ArialMT"/>
                <a:cs typeface="RTHAWL+ArialMT"/>
              </a:rPr>
              <a:t>7</a:t>
            </a:r>
            <a:r>
              <a:rPr sz="700" spc="-19" dirty="0">
                <a:solidFill>
                  <a:srgbClr val="50C5CF"/>
                </a:solidFill>
                <a:latin typeface="RTHAWL+ArialMT"/>
                <a:cs typeface="RTHAWL+ArialMT"/>
              </a:rPr>
              <a:t> </a:t>
            </a:r>
            <a:r>
              <a:rPr sz="700" dirty="0">
                <a:solidFill>
                  <a:srgbClr val="50C5CF"/>
                </a:solidFill>
                <a:latin typeface="RTHAWL+ArialMT"/>
                <a:cs typeface="RTHAWL+ArialMT"/>
              </a:rPr>
              <a:t>]</a:t>
            </a:r>
          </a:p>
        </p:txBody>
      </p:sp>
      <p:sp>
        <p:nvSpPr>
          <p:cNvPr id="22" name="文本框 21">
            <a:extLst>
              <a:ext uri="{FF2B5EF4-FFF2-40B4-BE49-F238E27FC236}">
                <a16:creationId xmlns:a16="http://schemas.microsoft.com/office/drawing/2014/main" id="{C126ECAF-79DD-756E-46EA-2E14972A2D5B}"/>
              </a:ext>
            </a:extLst>
          </p:cNvPr>
          <p:cNvSpPr txBox="1"/>
          <p:nvPr/>
        </p:nvSpPr>
        <p:spPr>
          <a:xfrm>
            <a:off x="1797050" y="2548467"/>
            <a:ext cx="664120" cy="246221"/>
          </a:xfrm>
          <a:prstGeom prst="rect">
            <a:avLst/>
          </a:prstGeom>
          <a:noFill/>
        </p:spPr>
        <p:txBody>
          <a:bodyPr wrap="square" rtlCol="0">
            <a:spAutoFit/>
          </a:bodyPr>
          <a:lstStyle/>
          <a:p>
            <a:r>
              <a:rPr lang="en-US" altLang="zh-CN" sz="1000" dirty="0">
                <a:solidFill>
                  <a:schemeClr val="accent5"/>
                </a:solidFill>
              </a:rPr>
              <a:t>YES</a:t>
            </a:r>
            <a:endParaRPr lang="zh-CN" altLang="en-US" sz="1000" dirty="0">
              <a:solidFill>
                <a:schemeClr val="accent5"/>
              </a:solidFill>
            </a:endParaRPr>
          </a:p>
        </p:txBody>
      </p:sp>
      <p:sp>
        <p:nvSpPr>
          <p:cNvPr id="23" name="文本框 22">
            <a:extLst>
              <a:ext uri="{FF2B5EF4-FFF2-40B4-BE49-F238E27FC236}">
                <a16:creationId xmlns:a16="http://schemas.microsoft.com/office/drawing/2014/main" id="{8F256B19-D498-C983-1059-2293C8B60B25}"/>
              </a:ext>
            </a:extLst>
          </p:cNvPr>
          <p:cNvSpPr txBox="1"/>
          <p:nvPr/>
        </p:nvSpPr>
        <p:spPr>
          <a:xfrm>
            <a:off x="1678234" y="4396745"/>
            <a:ext cx="696688" cy="246221"/>
          </a:xfrm>
          <a:prstGeom prst="rect">
            <a:avLst/>
          </a:prstGeom>
          <a:noFill/>
        </p:spPr>
        <p:txBody>
          <a:bodyPr wrap="square" rtlCol="0">
            <a:spAutoFit/>
          </a:bodyPr>
          <a:lstStyle/>
          <a:p>
            <a:r>
              <a:rPr lang="en-US" altLang="zh-CN" sz="1000" dirty="0">
                <a:solidFill>
                  <a:schemeClr val="accent5"/>
                </a:solidFill>
              </a:rPr>
              <a:t>YES</a:t>
            </a:r>
            <a:endParaRPr lang="zh-CN" altLang="en-US" sz="1000" dirty="0">
              <a:solidFill>
                <a:schemeClr val="accent5"/>
              </a:solidFill>
            </a:endParaRPr>
          </a:p>
        </p:txBody>
      </p:sp>
      <p:pic>
        <p:nvPicPr>
          <p:cNvPr id="27" name="图片 26">
            <a:extLst>
              <a:ext uri="{FF2B5EF4-FFF2-40B4-BE49-F238E27FC236}">
                <a16:creationId xmlns:a16="http://schemas.microsoft.com/office/drawing/2014/main" id="{FD9E29B0-816B-15A1-0CF3-D9AC74380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94" y="835544"/>
            <a:ext cx="1267179" cy="436211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148978" y="242167"/>
            <a:ext cx="970067" cy="178895"/>
          </a:xfrm>
          <a:prstGeom prst="rect">
            <a:avLst/>
          </a:prstGeom>
        </p:spPr>
        <p:txBody>
          <a:bodyPr vert="horz" wrap="square" lIns="0" tIns="0" rIns="0" bIns="0" rtlCol="0">
            <a:spAutoFit/>
          </a:bodyPr>
          <a:lstStyle/>
          <a:p>
            <a:pPr marL="0" marR="0" algn="ctr">
              <a:lnSpc>
                <a:spcPts val="1348"/>
              </a:lnSpc>
              <a:spcBef>
                <a:spcPts val="0"/>
              </a:spcBef>
              <a:spcAft>
                <a:spcPts val="0"/>
              </a:spcAft>
            </a:pPr>
            <a:r>
              <a:rPr sz="1400" dirty="0">
                <a:solidFill>
                  <a:srgbClr val="50C5CF"/>
                </a:solidFill>
                <a:latin typeface="TSKVKU+ArialMT,Bold"/>
                <a:cs typeface="TSKVKU+ArialMT,Bold"/>
              </a:rPr>
              <a:t>Warning</a:t>
            </a:r>
          </a:p>
        </p:txBody>
      </p:sp>
      <p:sp>
        <p:nvSpPr>
          <p:cNvPr id="4" name="object 4"/>
          <p:cNvSpPr txBox="1"/>
          <p:nvPr/>
        </p:nvSpPr>
        <p:spPr>
          <a:xfrm>
            <a:off x="3226982" y="257081"/>
            <a:ext cx="197542" cy="168968"/>
          </a:xfrm>
          <a:prstGeom prst="rect">
            <a:avLst/>
          </a:prstGeom>
        </p:spPr>
        <p:txBody>
          <a:bodyPr vert="horz" wrap="square" lIns="0" tIns="0" rIns="0" bIns="0" rtlCol="0">
            <a:spAutoFit/>
          </a:bodyPr>
          <a:lstStyle/>
          <a:p>
            <a:pPr marL="0" marR="0">
              <a:lnSpc>
                <a:spcPts val="1030"/>
              </a:lnSpc>
              <a:spcBef>
                <a:spcPts val="0"/>
              </a:spcBef>
              <a:spcAft>
                <a:spcPts val="0"/>
              </a:spcAft>
            </a:pPr>
            <a:r>
              <a:rPr sz="750" dirty="0">
                <a:solidFill>
                  <a:srgbClr val="221E1F"/>
                </a:solidFill>
                <a:latin typeface="RTHAWL+ArialMT"/>
                <a:cs typeface="RTHAWL+ArialMT"/>
              </a:rPr>
              <a:t>3</a:t>
            </a:r>
          </a:p>
        </p:txBody>
      </p:sp>
      <p:sp>
        <p:nvSpPr>
          <p:cNvPr id="6" name="object 6"/>
          <p:cNvSpPr txBox="1"/>
          <p:nvPr/>
        </p:nvSpPr>
        <p:spPr>
          <a:xfrm>
            <a:off x="238349" y="644861"/>
            <a:ext cx="3066855" cy="358753"/>
          </a:xfrm>
          <a:prstGeom prst="rect">
            <a:avLst/>
          </a:prstGeom>
        </p:spPr>
        <p:txBody>
          <a:bodyPr vert="horz" wrap="square" lIns="0" tIns="0" rIns="0" bIns="0" rtlCol="0">
            <a:spAutoFit/>
          </a:bodyPr>
          <a:lstStyle/>
          <a:p>
            <a:pPr marL="121" marR="0">
              <a:lnSpc>
                <a:spcPts val="901"/>
              </a:lnSpc>
              <a:spcBef>
                <a:spcPts val="0"/>
              </a:spcBef>
              <a:spcAft>
                <a:spcPts val="0"/>
              </a:spcAft>
            </a:pPr>
            <a:r>
              <a:rPr lang="en-US" sz="1100" spc="-21" dirty="0">
                <a:solidFill>
                  <a:srgbClr val="221E1F"/>
                </a:solidFill>
                <a:latin typeface="RTHAWL+ArialMT"/>
                <a:cs typeface="RTHAWL+ArialMT"/>
              </a:rPr>
              <a:t>To fully understand this machine, we suggest that you read the following instructions carefully before use.</a:t>
            </a:r>
            <a:endParaRPr sz="1100" spc="-19" dirty="0">
              <a:solidFill>
                <a:srgbClr val="221E1F"/>
              </a:solidFill>
              <a:latin typeface="RTHAWL+ArialMT"/>
              <a:cs typeface="RTHAWL+ArialMT"/>
            </a:endParaRPr>
          </a:p>
        </p:txBody>
      </p:sp>
      <p:sp>
        <p:nvSpPr>
          <p:cNvPr id="7" name="object 7"/>
          <p:cNvSpPr txBox="1"/>
          <p:nvPr/>
        </p:nvSpPr>
        <p:spPr>
          <a:xfrm>
            <a:off x="231586" y="1101885"/>
            <a:ext cx="2988633" cy="653705"/>
          </a:xfrm>
          <a:prstGeom prst="rect">
            <a:avLst/>
          </a:prstGeom>
        </p:spPr>
        <p:txBody>
          <a:bodyPr vert="horz" wrap="square" lIns="0" tIns="0" rIns="0" bIns="0" rtlCol="0">
            <a:spAutoFit/>
          </a:bodyPr>
          <a:lstStyle/>
          <a:p>
            <a:pPr marL="0" marR="0">
              <a:lnSpc>
                <a:spcPts val="901"/>
              </a:lnSpc>
              <a:spcBef>
                <a:spcPts val="0"/>
              </a:spcBef>
              <a:spcAft>
                <a:spcPts val="0"/>
              </a:spcAft>
            </a:pPr>
            <a:r>
              <a:rPr sz="1100" spc="-21" dirty="0">
                <a:solidFill>
                  <a:srgbClr val="221E1F"/>
                </a:solidFill>
                <a:latin typeface="RTHAWL+ArialMT"/>
                <a:cs typeface="RTHAWL+ArialMT"/>
              </a:rPr>
              <a:t>Please</a:t>
            </a:r>
            <a:r>
              <a:rPr sz="1100" dirty="0">
                <a:solidFill>
                  <a:srgbClr val="221E1F"/>
                </a:solidFill>
                <a:latin typeface="RTHAWL+ArialMT"/>
                <a:cs typeface="RTHAWL+ArialMT"/>
              </a:rPr>
              <a:t> </a:t>
            </a:r>
            <a:r>
              <a:rPr sz="1100" spc="-18" dirty="0">
                <a:solidFill>
                  <a:srgbClr val="221E1F"/>
                </a:solidFill>
                <a:latin typeface="RTHAWL+ArialMT"/>
                <a:cs typeface="RTHAWL+ArialMT"/>
              </a:rPr>
              <a:t>follow</a:t>
            </a:r>
            <a:r>
              <a:rPr sz="1100" dirty="0">
                <a:solidFill>
                  <a:srgbClr val="221E1F"/>
                </a:solidFill>
                <a:latin typeface="RTHAWL+ArialMT"/>
                <a:cs typeface="RTHAWL+ArialMT"/>
              </a:rPr>
              <a:t> </a:t>
            </a:r>
            <a:r>
              <a:rPr sz="1100" spc="-19" dirty="0">
                <a:solidFill>
                  <a:srgbClr val="221E1F"/>
                </a:solidFill>
                <a:latin typeface="RTHAWL+ArialMT"/>
                <a:cs typeface="RTHAWL+ArialMT"/>
              </a:rPr>
              <a:t>the</a:t>
            </a:r>
            <a:r>
              <a:rPr sz="1100" dirty="0">
                <a:solidFill>
                  <a:srgbClr val="221E1F"/>
                </a:solidFill>
                <a:latin typeface="RTHAWL+ArialMT"/>
                <a:cs typeface="RTHAWL+ArialMT"/>
              </a:rPr>
              <a:t> </a:t>
            </a:r>
            <a:r>
              <a:rPr sz="1100" spc="-19" dirty="0">
                <a:solidFill>
                  <a:srgbClr val="221E1F"/>
                </a:solidFill>
                <a:latin typeface="RTHAWL+ArialMT"/>
                <a:cs typeface="RTHAWL+ArialMT"/>
              </a:rPr>
              <a:t>instructions</a:t>
            </a:r>
            <a:r>
              <a:rPr sz="1100" dirty="0">
                <a:solidFill>
                  <a:srgbClr val="221E1F"/>
                </a:solidFill>
                <a:latin typeface="RTHAWL+ArialMT"/>
                <a:cs typeface="RTHAWL+ArialMT"/>
              </a:rPr>
              <a:t> </a:t>
            </a:r>
            <a:r>
              <a:rPr sz="1100" spc="-16" dirty="0">
                <a:solidFill>
                  <a:srgbClr val="221E1F"/>
                </a:solidFill>
                <a:latin typeface="RTHAWL+ArialMT"/>
                <a:cs typeface="RTHAWL+ArialMT"/>
              </a:rPr>
              <a:t>to</a:t>
            </a:r>
            <a:r>
              <a:rPr sz="1100" dirty="0">
                <a:solidFill>
                  <a:srgbClr val="221E1F"/>
                </a:solidFill>
                <a:latin typeface="RTHAWL+ArialMT"/>
                <a:cs typeface="RTHAWL+ArialMT"/>
              </a:rPr>
              <a:t> </a:t>
            </a:r>
            <a:r>
              <a:rPr sz="1100" spc="-19" dirty="0">
                <a:solidFill>
                  <a:srgbClr val="221E1F"/>
                </a:solidFill>
                <a:latin typeface="RTHAWL+ArialMT"/>
                <a:cs typeface="RTHAWL+ArialMT"/>
              </a:rPr>
              <a:t>properly</a:t>
            </a:r>
            <a:r>
              <a:rPr sz="1100" dirty="0">
                <a:solidFill>
                  <a:srgbClr val="221E1F"/>
                </a:solidFill>
                <a:latin typeface="RTHAWL+ArialMT"/>
                <a:cs typeface="RTHAWL+ArialMT"/>
              </a:rPr>
              <a:t> </a:t>
            </a:r>
            <a:r>
              <a:rPr sz="1100" spc="-18" dirty="0">
                <a:solidFill>
                  <a:srgbClr val="221E1F"/>
                </a:solidFill>
                <a:latin typeface="RTHAWL+ArialMT"/>
                <a:cs typeface="RTHAWL+ArialMT"/>
              </a:rPr>
              <a:t>install</a:t>
            </a:r>
            <a:r>
              <a:rPr sz="1100" dirty="0">
                <a:solidFill>
                  <a:srgbClr val="221E1F"/>
                </a:solidFill>
                <a:latin typeface="RTHAWL+ArialMT"/>
                <a:cs typeface="RTHAWL+ArialMT"/>
              </a:rPr>
              <a:t> </a:t>
            </a:r>
            <a:r>
              <a:rPr sz="1100" spc="-22" dirty="0">
                <a:solidFill>
                  <a:srgbClr val="221E1F"/>
                </a:solidFill>
                <a:latin typeface="RTHAWL+ArialMT"/>
                <a:cs typeface="RTHAWL+ArialMT"/>
              </a:rPr>
              <a:t>and</a:t>
            </a:r>
            <a:r>
              <a:rPr sz="1100" dirty="0">
                <a:solidFill>
                  <a:srgbClr val="221E1F"/>
                </a:solidFill>
                <a:latin typeface="RTHAWL+ArialMT"/>
                <a:cs typeface="RTHAWL+ArialMT"/>
              </a:rPr>
              <a:t> </a:t>
            </a:r>
            <a:r>
              <a:rPr sz="1100" spc="-20" dirty="0">
                <a:solidFill>
                  <a:srgbClr val="221E1F"/>
                </a:solidFill>
                <a:latin typeface="RTHAWL+ArialMT"/>
                <a:cs typeface="RTHAWL+ArialMT"/>
              </a:rPr>
              <a:t>operate</a:t>
            </a:r>
            <a:r>
              <a:rPr sz="1100" dirty="0">
                <a:solidFill>
                  <a:srgbClr val="221E1F"/>
                </a:solidFill>
                <a:latin typeface="RTHAWL+ArialMT"/>
                <a:cs typeface="RTHAWL+ArialMT"/>
              </a:rPr>
              <a:t> </a:t>
            </a:r>
            <a:r>
              <a:rPr sz="1100" spc="-19" dirty="0">
                <a:solidFill>
                  <a:srgbClr val="221E1F"/>
                </a:solidFill>
                <a:latin typeface="RTHAWL+ArialMT"/>
                <a:cs typeface="RTHAWL+ArialMT"/>
              </a:rPr>
              <a:t>the</a:t>
            </a:r>
            <a:r>
              <a:rPr sz="1100" dirty="0">
                <a:solidFill>
                  <a:srgbClr val="221E1F"/>
                </a:solidFill>
                <a:latin typeface="RTHAWL+ArialMT"/>
                <a:cs typeface="RTHAWL+ArialMT"/>
              </a:rPr>
              <a:t> </a:t>
            </a:r>
            <a:r>
              <a:rPr sz="1100" spc="-22" dirty="0">
                <a:solidFill>
                  <a:srgbClr val="221E1F"/>
                </a:solidFill>
                <a:latin typeface="RTHAWL+ArialMT"/>
                <a:cs typeface="RTHAWL+ArialMT"/>
              </a:rPr>
              <a:t>machine.</a:t>
            </a:r>
          </a:p>
          <a:p>
            <a:pPr marL="0" marR="0">
              <a:lnSpc>
                <a:spcPts val="901"/>
              </a:lnSpc>
              <a:spcBef>
                <a:spcPts val="1417"/>
              </a:spcBef>
              <a:spcAft>
                <a:spcPts val="0"/>
              </a:spcAft>
            </a:pPr>
            <a:r>
              <a:rPr sz="1100" spc="-21" dirty="0">
                <a:solidFill>
                  <a:srgbClr val="221E1F"/>
                </a:solidFill>
                <a:latin typeface="RTHAWL+ArialMT"/>
                <a:cs typeface="RTHAWL+ArialMT"/>
              </a:rPr>
              <a:t>Please</a:t>
            </a:r>
            <a:r>
              <a:rPr sz="1100" dirty="0">
                <a:solidFill>
                  <a:srgbClr val="221E1F"/>
                </a:solidFill>
                <a:latin typeface="RTHAWL+ArialMT"/>
                <a:cs typeface="RTHAWL+ArialMT"/>
              </a:rPr>
              <a:t> </a:t>
            </a:r>
            <a:r>
              <a:rPr sz="1100" spc="-22" dirty="0">
                <a:solidFill>
                  <a:srgbClr val="221E1F"/>
                </a:solidFill>
                <a:latin typeface="RTHAWL+ArialMT"/>
                <a:cs typeface="RTHAWL+ArialMT"/>
              </a:rPr>
              <a:t>do</a:t>
            </a:r>
            <a:r>
              <a:rPr sz="1100" dirty="0">
                <a:solidFill>
                  <a:srgbClr val="221E1F"/>
                </a:solidFill>
                <a:latin typeface="RTHAWL+ArialMT"/>
                <a:cs typeface="RTHAWL+ArialMT"/>
              </a:rPr>
              <a:t> </a:t>
            </a:r>
            <a:r>
              <a:rPr sz="1100" spc="-22" dirty="0">
                <a:solidFill>
                  <a:srgbClr val="221E1F"/>
                </a:solidFill>
                <a:latin typeface="RTHAWL+ArialMT"/>
                <a:cs typeface="RTHAWL+ArialMT"/>
              </a:rPr>
              <a:t>not</a:t>
            </a:r>
            <a:r>
              <a:rPr sz="1100" dirty="0">
                <a:solidFill>
                  <a:srgbClr val="221E1F"/>
                </a:solidFill>
                <a:latin typeface="RTHAWL+ArialMT"/>
                <a:cs typeface="RTHAWL+ArialMT"/>
              </a:rPr>
              <a:t> </a:t>
            </a:r>
            <a:r>
              <a:rPr sz="1100" spc="-21" dirty="0">
                <a:solidFill>
                  <a:srgbClr val="221E1F"/>
                </a:solidFill>
                <a:latin typeface="RTHAWL+ArialMT"/>
                <a:cs typeface="RTHAWL+ArialMT"/>
              </a:rPr>
              <a:t>disassemble</a:t>
            </a:r>
            <a:r>
              <a:rPr sz="1100" dirty="0">
                <a:solidFill>
                  <a:srgbClr val="221E1F"/>
                </a:solidFill>
                <a:latin typeface="RTHAWL+ArialMT"/>
                <a:cs typeface="RTHAWL+ArialMT"/>
              </a:rPr>
              <a:t> </a:t>
            </a:r>
            <a:r>
              <a:rPr sz="1100" spc="-22" dirty="0">
                <a:solidFill>
                  <a:srgbClr val="221E1F"/>
                </a:solidFill>
                <a:latin typeface="RTHAWL+ArialMT"/>
                <a:cs typeface="RTHAWL+ArialMT"/>
              </a:rPr>
              <a:t>and</a:t>
            </a:r>
            <a:r>
              <a:rPr sz="1100" dirty="0">
                <a:solidFill>
                  <a:srgbClr val="221E1F"/>
                </a:solidFill>
                <a:latin typeface="RTHAWL+ArialMT"/>
                <a:cs typeface="RTHAWL+ArialMT"/>
              </a:rPr>
              <a:t> </a:t>
            </a:r>
            <a:r>
              <a:rPr sz="1100" spc="-20" dirty="0">
                <a:solidFill>
                  <a:srgbClr val="221E1F"/>
                </a:solidFill>
                <a:latin typeface="RTHAWL+ArialMT"/>
                <a:cs typeface="RTHAWL+ArialMT"/>
              </a:rPr>
              <a:t>replace</a:t>
            </a:r>
            <a:r>
              <a:rPr sz="1100" dirty="0">
                <a:solidFill>
                  <a:srgbClr val="221E1F"/>
                </a:solidFill>
                <a:latin typeface="RTHAWL+ArialMT"/>
                <a:cs typeface="RTHAWL+ArialMT"/>
              </a:rPr>
              <a:t> </a:t>
            </a:r>
            <a:r>
              <a:rPr sz="1100" spc="-22" dirty="0">
                <a:solidFill>
                  <a:srgbClr val="221E1F"/>
                </a:solidFill>
                <a:latin typeface="RTHAWL+ArialMT"/>
                <a:cs typeface="RTHAWL+ArialMT"/>
              </a:rPr>
              <a:t>any</a:t>
            </a:r>
            <a:r>
              <a:rPr sz="1100" dirty="0">
                <a:solidFill>
                  <a:srgbClr val="221E1F"/>
                </a:solidFill>
                <a:latin typeface="RTHAWL+ArialMT"/>
                <a:cs typeface="RTHAWL+ArialMT"/>
              </a:rPr>
              <a:t> </a:t>
            </a:r>
            <a:r>
              <a:rPr sz="1100" spc="-20" dirty="0">
                <a:solidFill>
                  <a:srgbClr val="221E1F"/>
                </a:solidFill>
                <a:latin typeface="RTHAWL+ArialMT"/>
                <a:cs typeface="RTHAWL+ArialMT"/>
              </a:rPr>
              <a:t>accessories</a:t>
            </a:r>
            <a:r>
              <a:rPr sz="1100" dirty="0">
                <a:solidFill>
                  <a:srgbClr val="221E1F"/>
                </a:solidFill>
                <a:latin typeface="RTHAWL+ArialMT"/>
                <a:cs typeface="RTHAWL+ArialMT"/>
              </a:rPr>
              <a:t> </a:t>
            </a:r>
            <a:r>
              <a:rPr sz="1100" spc="-22" dirty="0">
                <a:solidFill>
                  <a:srgbClr val="221E1F"/>
                </a:solidFill>
                <a:latin typeface="RTHAWL+ArialMT"/>
                <a:cs typeface="RTHAWL+ArialMT"/>
              </a:rPr>
              <a:t>of</a:t>
            </a:r>
            <a:r>
              <a:rPr sz="1100" dirty="0">
                <a:solidFill>
                  <a:srgbClr val="221E1F"/>
                </a:solidFill>
                <a:latin typeface="RTHAWL+ArialMT"/>
                <a:cs typeface="RTHAWL+ArialMT"/>
              </a:rPr>
              <a:t> </a:t>
            </a:r>
            <a:r>
              <a:rPr sz="1100" spc="-19" dirty="0">
                <a:solidFill>
                  <a:srgbClr val="221E1F"/>
                </a:solidFill>
                <a:latin typeface="RTHAWL+ArialMT"/>
                <a:cs typeface="RTHAWL+ArialMT"/>
              </a:rPr>
              <a:t>the</a:t>
            </a:r>
            <a:r>
              <a:rPr sz="1100" dirty="0">
                <a:solidFill>
                  <a:srgbClr val="221E1F"/>
                </a:solidFill>
                <a:latin typeface="RTHAWL+ArialMT"/>
                <a:cs typeface="RTHAWL+ArialMT"/>
              </a:rPr>
              <a:t> </a:t>
            </a:r>
            <a:r>
              <a:rPr sz="1100" spc="-22" dirty="0">
                <a:solidFill>
                  <a:srgbClr val="221E1F"/>
                </a:solidFill>
                <a:latin typeface="RTHAWL+ArialMT"/>
                <a:cs typeface="RTHAWL+ArialMT"/>
              </a:rPr>
              <a:t>machine.</a:t>
            </a:r>
          </a:p>
        </p:txBody>
      </p:sp>
      <p:sp>
        <p:nvSpPr>
          <p:cNvPr id="8" name="object 8"/>
          <p:cNvSpPr txBox="1"/>
          <p:nvPr/>
        </p:nvSpPr>
        <p:spPr>
          <a:xfrm>
            <a:off x="238350" y="1858573"/>
            <a:ext cx="3123524" cy="349135"/>
          </a:xfrm>
          <a:prstGeom prst="rect">
            <a:avLst/>
          </a:prstGeom>
        </p:spPr>
        <p:txBody>
          <a:bodyPr vert="horz" wrap="square" lIns="0" tIns="0" rIns="0" bIns="0" rtlCol="0">
            <a:spAutoFit/>
          </a:bodyPr>
          <a:lstStyle/>
          <a:p>
            <a:pPr marL="96" marR="0">
              <a:lnSpc>
                <a:spcPts val="901"/>
              </a:lnSpc>
              <a:spcBef>
                <a:spcPts val="0"/>
              </a:spcBef>
              <a:spcAft>
                <a:spcPts val="0"/>
              </a:spcAft>
            </a:pPr>
            <a:r>
              <a:rPr sz="1100" spc="-21" dirty="0">
                <a:solidFill>
                  <a:srgbClr val="221E1F"/>
                </a:solidFill>
                <a:latin typeface="RTHAWL+ArialMT"/>
                <a:cs typeface="RTHAWL+ArialMT"/>
              </a:rPr>
              <a:t>Opening</a:t>
            </a:r>
            <a:r>
              <a:rPr sz="1100" dirty="0">
                <a:solidFill>
                  <a:srgbClr val="221E1F"/>
                </a:solidFill>
                <a:latin typeface="RTHAWL+ArialMT"/>
                <a:cs typeface="RTHAWL+ArialMT"/>
              </a:rPr>
              <a:t> </a:t>
            </a:r>
            <a:r>
              <a:rPr sz="1100" spc="-22" dirty="0">
                <a:solidFill>
                  <a:srgbClr val="221E1F"/>
                </a:solidFill>
                <a:latin typeface="RTHAWL+ArialMT"/>
                <a:cs typeface="RTHAWL+ArialMT"/>
              </a:rPr>
              <a:t>and</a:t>
            </a:r>
            <a:r>
              <a:rPr sz="1100" dirty="0">
                <a:solidFill>
                  <a:srgbClr val="221E1F"/>
                </a:solidFill>
                <a:latin typeface="RTHAWL+ArialMT"/>
                <a:cs typeface="RTHAWL+ArialMT"/>
              </a:rPr>
              <a:t> </a:t>
            </a:r>
            <a:r>
              <a:rPr sz="1100" spc="-22" dirty="0">
                <a:solidFill>
                  <a:srgbClr val="221E1F"/>
                </a:solidFill>
                <a:latin typeface="RTHAWL+ArialMT"/>
                <a:cs typeface="RTHAWL+ArialMT"/>
              </a:rPr>
              <a:t>removal</a:t>
            </a:r>
            <a:r>
              <a:rPr sz="1100" spc="11" dirty="0">
                <a:solidFill>
                  <a:srgbClr val="221E1F"/>
                </a:solidFill>
                <a:latin typeface="RTHAWL+ArialMT"/>
                <a:cs typeface="RTHAWL+ArialMT"/>
              </a:rPr>
              <a:t> </a:t>
            </a:r>
            <a:r>
              <a:rPr sz="1100" spc="-22" dirty="0">
                <a:solidFill>
                  <a:srgbClr val="221E1F"/>
                </a:solidFill>
                <a:latin typeface="RTHAWL+ArialMT"/>
                <a:cs typeface="RTHAWL+ArialMT"/>
              </a:rPr>
              <a:t>of</a:t>
            </a:r>
            <a:r>
              <a:rPr sz="1100" dirty="0">
                <a:solidFill>
                  <a:srgbClr val="221E1F"/>
                </a:solidFill>
                <a:latin typeface="RTHAWL+ArialMT"/>
                <a:cs typeface="RTHAWL+ArialMT"/>
              </a:rPr>
              <a:t> </a:t>
            </a:r>
            <a:r>
              <a:rPr sz="1100" spc="-19" dirty="0">
                <a:solidFill>
                  <a:srgbClr val="221E1F"/>
                </a:solidFill>
                <a:latin typeface="RTHAWL+ArialMT"/>
                <a:cs typeface="RTHAWL+ArialMT"/>
              </a:rPr>
              <a:t>the</a:t>
            </a:r>
            <a:r>
              <a:rPr sz="1100" dirty="0">
                <a:solidFill>
                  <a:srgbClr val="221E1F"/>
                </a:solidFill>
                <a:latin typeface="RTHAWL+ArialMT"/>
                <a:cs typeface="RTHAWL+ArialMT"/>
              </a:rPr>
              <a:t> </a:t>
            </a:r>
            <a:r>
              <a:rPr sz="1100" spc="-20" dirty="0">
                <a:solidFill>
                  <a:srgbClr val="221E1F"/>
                </a:solidFill>
                <a:latin typeface="RTHAWL+ArialMT"/>
                <a:cs typeface="RTHAWL+ArialMT"/>
              </a:rPr>
              <a:t>console</a:t>
            </a:r>
            <a:r>
              <a:rPr sz="1100" dirty="0">
                <a:solidFill>
                  <a:srgbClr val="221E1F"/>
                </a:solidFill>
                <a:latin typeface="RTHAWL+ArialMT"/>
                <a:cs typeface="RTHAWL+ArialMT"/>
              </a:rPr>
              <a:t> </a:t>
            </a:r>
            <a:r>
              <a:rPr sz="1100" spc="-22" dirty="0">
                <a:solidFill>
                  <a:srgbClr val="221E1F"/>
                </a:solidFill>
                <a:latin typeface="RTHAWL+ArialMT"/>
                <a:cs typeface="RTHAWL+ArialMT"/>
              </a:rPr>
              <a:t>by</a:t>
            </a:r>
            <a:r>
              <a:rPr sz="1100" dirty="0">
                <a:solidFill>
                  <a:srgbClr val="221E1F"/>
                </a:solidFill>
                <a:latin typeface="RTHAWL+ArialMT"/>
                <a:cs typeface="RTHAWL+ArialMT"/>
              </a:rPr>
              <a:t> </a:t>
            </a:r>
            <a:r>
              <a:rPr sz="1100" spc="-22" dirty="0">
                <a:solidFill>
                  <a:srgbClr val="221E1F"/>
                </a:solidFill>
                <a:latin typeface="RTHAWL+ArialMT"/>
                <a:cs typeface="RTHAWL+ArialMT"/>
              </a:rPr>
              <a:t>anyone</a:t>
            </a:r>
            <a:r>
              <a:rPr sz="1100" dirty="0">
                <a:solidFill>
                  <a:srgbClr val="221E1F"/>
                </a:solidFill>
                <a:latin typeface="RTHAWL+ArialMT"/>
                <a:cs typeface="RTHAWL+ArialMT"/>
              </a:rPr>
              <a:t> </a:t>
            </a:r>
            <a:r>
              <a:rPr sz="1100" spc="-20" dirty="0">
                <a:solidFill>
                  <a:srgbClr val="221E1F"/>
                </a:solidFill>
                <a:latin typeface="RTHAWL+ArialMT"/>
                <a:cs typeface="RTHAWL+ArialMT"/>
              </a:rPr>
              <a:t>other</a:t>
            </a:r>
            <a:r>
              <a:rPr sz="1100" dirty="0">
                <a:solidFill>
                  <a:srgbClr val="221E1F"/>
                </a:solidFill>
                <a:latin typeface="RTHAWL+ArialMT"/>
                <a:cs typeface="RTHAWL+ArialMT"/>
              </a:rPr>
              <a:t> </a:t>
            </a:r>
            <a:r>
              <a:rPr sz="1100" spc="-20" dirty="0">
                <a:solidFill>
                  <a:srgbClr val="221E1F"/>
                </a:solidFill>
                <a:latin typeface="RTHAWL+ArialMT"/>
                <a:cs typeface="RTHAWL+ArialMT"/>
              </a:rPr>
              <a:t>than</a:t>
            </a:r>
            <a:r>
              <a:rPr sz="1100" dirty="0">
                <a:solidFill>
                  <a:srgbClr val="221E1F"/>
                </a:solidFill>
                <a:latin typeface="RTHAWL+ArialMT"/>
                <a:cs typeface="RTHAWL+ArialMT"/>
              </a:rPr>
              <a:t> </a:t>
            </a:r>
            <a:r>
              <a:rPr sz="1100" spc="-20" dirty="0">
                <a:solidFill>
                  <a:srgbClr val="221E1F"/>
                </a:solidFill>
                <a:latin typeface="RTHAWL+ArialMT"/>
                <a:cs typeface="RTHAWL+ArialMT"/>
              </a:rPr>
              <a:t>authorized</a:t>
            </a:r>
            <a:r>
              <a:rPr sz="1100" dirty="0">
                <a:solidFill>
                  <a:srgbClr val="221E1F"/>
                </a:solidFill>
                <a:latin typeface="RTHAWL+ArialMT"/>
                <a:cs typeface="RTHAWL+ArialMT"/>
              </a:rPr>
              <a:t> </a:t>
            </a:r>
            <a:r>
              <a:rPr sz="1100" spc="-23" dirty="0">
                <a:solidFill>
                  <a:srgbClr val="221E1F"/>
                </a:solidFill>
                <a:latin typeface="RTHAWL+ArialMT"/>
                <a:cs typeface="RTHAWL+ArialMT"/>
              </a:rPr>
              <a:t>company</a:t>
            </a:r>
          </a:p>
          <a:p>
            <a:pPr marL="0" marR="0">
              <a:lnSpc>
                <a:spcPts val="756"/>
              </a:lnSpc>
              <a:spcBef>
                <a:spcPts val="0"/>
              </a:spcBef>
              <a:spcAft>
                <a:spcPts val="0"/>
              </a:spcAft>
            </a:pPr>
            <a:r>
              <a:rPr sz="1100" spc="-21" dirty="0">
                <a:solidFill>
                  <a:srgbClr val="221E1F"/>
                </a:solidFill>
                <a:latin typeface="RTHAWL+ArialMT"/>
                <a:cs typeface="RTHAWL+ArialMT"/>
              </a:rPr>
              <a:t>personnel</a:t>
            </a:r>
            <a:r>
              <a:rPr sz="1100" spc="10" dirty="0">
                <a:solidFill>
                  <a:srgbClr val="221E1F"/>
                </a:solidFill>
                <a:latin typeface="RTHAWL+ArialMT"/>
                <a:cs typeface="RTHAWL+ArialMT"/>
              </a:rPr>
              <a:t> </a:t>
            </a:r>
            <a:r>
              <a:rPr sz="1100" spc="-14" dirty="0">
                <a:solidFill>
                  <a:srgbClr val="221E1F"/>
                </a:solidFill>
                <a:latin typeface="RTHAWL+ArialMT"/>
                <a:cs typeface="RTHAWL+ArialMT"/>
              </a:rPr>
              <a:t>is</a:t>
            </a:r>
            <a:r>
              <a:rPr sz="1100" dirty="0">
                <a:solidFill>
                  <a:srgbClr val="221E1F"/>
                </a:solidFill>
                <a:latin typeface="RTHAWL+ArialMT"/>
                <a:cs typeface="RTHAWL+ArialMT"/>
              </a:rPr>
              <a:t> </a:t>
            </a:r>
            <a:r>
              <a:rPr sz="1100" spc="-19" dirty="0">
                <a:solidFill>
                  <a:srgbClr val="221E1F"/>
                </a:solidFill>
                <a:latin typeface="RTHAWL+ArialMT"/>
                <a:cs typeface="RTHAWL+ArialMT"/>
              </a:rPr>
              <a:t>prohibited</a:t>
            </a:r>
            <a:r>
              <a:rPr sz="700" spc="-19" dirty="0">
                <a:solidFill>
                  <a:srgbClr val="221E1F"/>
                </a:solidFill>
                <a:latin typeface="RTHAWL+ArialMT"/>
                <a:cs typeface="RTHAWL+ArialMT"/>
              </a:rPr>
              <a:t>.</a:t>
            </a:r>
          </a:p>
        </p:txBody>
      </p:sp>
      <p:sp>
        <p:nvSpPr>
          <p:cNvPr id="9" name="object 9"/>
          <p:cNvSpPr txBox="1"/>
          <p:nvPr/>
        </p:nvSpPr>
        <p:spPr>
          <a:xfrm>
            <a:off x="238349" y="2359736"/>
            <a:ext cx="3123523" cy="243336"/>
          </a:xfrm>
          <a:prstGeom prst="rect">
            <a:avLst/>
          </a:prstGeom>
        </p:spPr>
        <p:txBody>
          <a:bodyPr vert="horz" wrap="square" lIns="0" tIns="0" rIns="0" bIns="0" rtlCol="0">
            <a:spAutoFit/>
          </a:bodyPr>
          <a:lstStyle/>
          <a:p>
            <a:pPr marL="118" marR="0">
              <a:lnSpc>
                <a:spcPts val="901"/>
              </a:lnSpc>
              <a:spcBef>
                <a:spcPts val="0"/>
              </a:spcBef>
              <a:spcAft>
                <a:spcPts val="0"/>
              </a:spcAft>
            </a:pPr>
            <a:r>
              <a:rPr lang="en-US" sz="1100" spc="-21" dirty="0">
                <a:solidFill>
                  <a:srgbClr val="221E1F"/>
                </a:solidFill>
                <a:latin typeface="RTHAWL+ArialMT"/>
                <a:cs typeface="RTHAWL+ArialMT"/>
              </a:rPr>
              <a:t>If any problem occurs during operation, please contact us.</a:t>
            </a:r>
            <a:endParaRPr sz="1100" spc="-21" dirty="0">
              <a:solidFill>
                <a:srgbClr val="221E1F"/>
              </a:solidFill>
              <a:latin typeface="RTHAWL+ArialMT"/>
              <a:cs typeface="RTHAWL+ArialMT"/>
            </a:endParaRPr>
          </a:p>
        </p:txBody>
      </p:sp>
      <p:sp>
        <p:nvSpPr>
          <p:cNvPr id="10" name="TextBox 9">
            <a:extLst>
              <a:ext uri="{FF2B5EF4-FFF2-40B4-BE49-F238E27FC236}">
                <a16:creationId xmlns:a16="http://schemas.microsoft.com/office/drawing/2014/main" id="{C2F412BA-B6FA-CBAD-9D79-725BB3C7F06C}"/>
              </a:ext>
            </a:extLst>
          </p:cNvPr>
          <p:cNvSpPr txBox="1"/>
          <p:nvPr/>
        </p:nvSpPr>
        <p:spPr>
          <a:xfrm>
            <a:off x="126054" y="2672661"/>
            <a:ext cx="3152107" cy="261610"/>
          </a:xfrm>
          <a:prstGeom prst="rect">
            <a:avLst/>
          </a:prstGeom>
          <a:noFill/>
        </p:spPr>
        <p:txBody>
          <a:bodyPr wrap="square" rtlCol="0">
            <a:spAutoFit/>
          </a:bodyPr>
          <a:lstStyle/>
          <a:p>
            <a:r>
              <a:rPr lang="en-US" sz="1100" dirty="0">
                <a:latin typeface="RTHAWL+ArialMT" panose="020B0604020202020204"/>
              </a:rPr>
              <a:t>Do not use electricity other than 22V</a:t>
            </a:r>
          </a:p>
        </p:txBody>
      </p:sp>
      <p:sp>
        <p:nvSpPr>
          <p:cNvPr id="11" name="TextBox 10">
            <a:extLst>
              <a:ext uri="{FF2B5EF4-FFF2-40B4-BE49-F238E27FC236}">
                <a16:creationId xmlns:a16="http://schemas.microsoft.com/office/drawing/2014/main" id="{94069533-2D90-6D6F-4F31-D63CCDFCC092}"/>
              </a:ext>
            </a:extLst>
          </p:cNvPr>
          <p:cNvSpPr txBox="1"/>
          <p:nvPr/>
        </p:nvSpPr>
        <p:spPr>
          <a:xfrm>
            <a:off x="126054" y="2980587"/>
            <a:ext cx="3199699" cy="430887"/>
          </a:xfrm>
          <a:prstGeom prst="rect">
            <a:avLst/>
          </a:prstGeom>
          <a:noFill/>
        </p:spPr>
        <p:txBody>
          <a:bodyPr wrap="square" rtlCol="0">
            <a:spAutoFit/>
          </a:bodyPr>
          <a:lstStyle/>
          <a:p>
            <a:r>
              <a:rPr lang="en-US" sz="1100" dirty="0">
                <a:latin typeface="RTHAWL+ArialMT" panose="020B0604020202020204"/>
              </a:rPr>
              <a:t>Do not detach the cord from wall socket with wet hands.</a:t>
            </a:r>
          </a:p>
        </p:txBody>
      </p:sp>
      <p:sp>
        <p:nvSpPr>
          <p:cNvPr id="12" name="TextBox 11">
            <a:extLst>
              <a:ext uri="{FF2B5EF4-FFF2-40B4-BE49-F238E27FC236}">
                <a16:creationId xmlns:a16="http://schemas.microsoft.com/office/drawing/2014/main" id="{531E570A-F096-C1C6-E17D-BD91A4935D4A}"/>
              </a:ext>
            </a:extLst>
          </p:cNvPr>
          <p:cNvSpPr txBox="1"/>
          <p:nvPr/>
        </p:nvSpPr>
        <p:spPr>
          <a:xfrm>
            <a:off x="126054" y="3457790"/>
            <a:ext cx="2954771" cy="261610"/>
          </a:xfrm>
          <a:prstGeom prst="rect">
            <a:avLst/>
          </a:prstGeom>
          <a:noFill/>
        </p:spPr>
        <p:txBody>
          <a:bodyPr wrap="square" rtlCol="0">
            <a:spAutoFit/>
          </a:bodyPr>
          <a:lstStyle/>
          <a:p>
            <a:r>
              <a:rPr lang="en-US" sz="1100" dirty="0">
                <a:latin typeface="RTHAWL+ArialMT" panose="020B0604020202020204"/>
              </a:rPr>
              <a:t>Do not use cord if cracked or split.</a:t>
            </a:r>
          </a:p>
        </p:txBody>
      </p:sp>
      <p:sp>
        <p:nvSpPr>
          <p:cNvPr id="13" name="TextBox 12">
            <a:extLst>
              <a:ext uri="{FF2B5EF4-FFF2-40B4-BE49-F238E27FC236}">
                <a16:creationId xmlns:a16="http://schemas.microsoft.com/office/drawing/2014/main" id="{708FD09B-2D96-E33F-19B1-65684A206F65}"/>
              </a:ext>
            </a:extLst>
          </p:cNvPr>
          <p:cNvSpPr txBox="1"/>
          <p:nvPr/>
        </p:nvSpPr>
        <p:spPr>
          <a:xfrm>
            <a:off x="126054" y="3788989"/>
            <a:ext cx="3041764" cy="430887"/>
          </a:xfrm>
          <a:prstGeom prst="rect">
            <a:avLst/>
          </a:prstGeom>
          <a:noFill/>
        </p:spPr>
        <p:txBody>
          <a:bodyPr wrap="square" rtlCol="0">
            <a:spAutoFit/>
          </a:bodyPr>
          <a:lstStyle/>
          <a:p>
            <a:r>
              <a:rPr lang="en-US" sz="1100" dirty="0">
                <a:latin typeface="RTHAWL+ArialMT" panose="020B0604020202020204"/>
              </a:rPr>
              <a:t>Do not leave plugged in if not using on a regular basis.</a:t>
            </a:r>
          </a:p>
        </p:txBody>
      </p:sp>
    </p:spTree>
  </p:cSld>
  <p:clrMapOvr>
    <a:masterClrMapping/>
  </p:clrMapOvr>
</p:sld>
</file>

<file path=ppt/theme/theme1.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TotalTime>
  <Words>1432</Words>
  <Application>Microsoft Office PowerPoint</Application>
  <PresentationFormat>Custom</PresentationFormat>
  <Paragraphs>242</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RTHAWL+ArialMT</vt:lpstr>
      <vt:lpstr>Times New Roman</vt:lpstr>
      <vt:lpstr>Calibri</vt:lpstr>
      <vt:lpstr>Roboto</vt:lpstr>
      <vt:lpstr>DPDIGC+SimSun</vt:lpstr>
      <vt:lpstr>Tahoma</vt:lpstr>
      <vt:lpstr>AAWUAN+PirulenRg-Regular</vt:lpstr>
      <vt:lpstr>TSKVKU+ArialMT,Bold</vt:lpstr>
      <vt:lpstr>Theme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Treatment Ideas Start by performing your regular facial treatment (cleanse, exfoliate, etc.).  The 360 Toner may be used in conjunction with other pieces of equipment. I prefer to use it toward the end of the treatment and leave the product on face.  You will need to apply a product or product concoction that conducts well. I use our anti-aging moisturizer with oxypro and/or firm &amp; hydrate mask. I like to add a couple sprays of Rose Water for the scent.  If you are doing this as a standalone toning treatment, I recommend doing 10 minutes on each side of the face. I especially see great results with this equipment on the neck and jawline.  If you are using the 360 toner with other equipment, 5 minutes each side of the face will give you nice results.  Use upward movements starting at the neckline. This treatment feels better and will achieve better results with slow movements. It’s very relaxing for the client.  Play around with the speed of the rotation and the level of the current (RF or EMS) with each client.  Also experiment with which way you prefer the rotation. You can do forward or reverse. There is also alternate rotation which I am not a big fan of but try it for yourself.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eseey</dc:creator>
  <cp:lastModifiedBy>Shelley Hancock</cp:lastModifiedBy>
  <cp:revision>17</cp:revision>
  <dcterms:modified xsi:type="dcterms:W3CDTF">2023-12-06T16:05:06Z</dcterms:modified>
</cp:coreProperties>
</file>